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rels" ContentType="application/vnd.openxmlformats-package.relationships+xml"/>
  <Default Extension="xml" ContentType="application/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diagrams/layout5.xml" ContentType="application/vnd.openxmlformats-officedocument.drawingml.diagramLayout+xml"/>
  <Override PartName="/ppt/diagrams/data6.xml" ContentType="application/vnd.openxmlformats-officedocument.drawingml.diagramData+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colors7.xml" ContentType="application/vnd.openxmlformats-officedocument.drawingml.diagramColors+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quickStyle8.xml" ContentType="application/vnd.openxmlformats-officedocument.drawingml.diagramStyle+xml"/>
  <Override PartName="/ppt/diagrams/quickStyle9.xml" ContentType="application/vnd.openxmlformats-officedocument.drawingml.diagramStyl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3" d="100"/>
          <a:sy n="73" d="100"/>
        </p:scale>
        <p:origin x="126"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3.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B41B45-DA38-46D6-8F51-6CFBA3EA9CF4}" type="doc">
      <dgm:prSet loTypeId="urn:microsoft.com/office/officeart/2005/8/layout/lProcess3" loCatId="process" qsTypeId="urn:microsoft.com/office/officeart/2005/8/quickstyle/simple3" qsCatId="simple" csTypeId="urn:microsoft.com/office/officeart/2005/8/colors/accent1_2" csCatId="accent1" phldr="1"/>
      <dgm:spPr/>
      <dgm:t>
        <a:bodyPr/>
        <a:lstStyle/>
        <a:p>
          <a:endParaRPr lang="en-US"/>
        </a:p>
      </dgm:t>
    </dgm:pt>
    <dgm:pt modelId="{0869DDBA-F41A-4C7E-BC3C-EF1D03459E62}">
      <dgm:prSet/>
      <dgm:spPr>
        <a:noFill/>
      </dgm:spPr>
      <dgm:t>
        <a:bodyPr/>
        <a:lstStyle/>
        <a:p>
          <a:pPr rtl="0"/>
          <a:r>
            <a:rPr lang="en-US" dirty="0" smtClean="0">
              <a:solidFill>
                <a:schemeClr val="accent6">
                  <a:lumMod val="75000"/>
                </a:schemeClr>
              </a:solidFill>
            </a:rPr>
            <a:t>Teacher’s </a:t>
          </a:r>
          <a:r>
            <a:rPr lang="en-US" dirty="0" smtClean="0">
              <a:solidFill>
                <a:schemeClr val="accent6">
                  <a:lumMod val="75000"/>
                </a:schemeClr>
              </a:solidFill>
            </a:rPr>
            <a:t>Identity</a:t>
          </a:r>
          <a:endParaRPr lang="en-US" dirty="0">
            <a:solidFill>
              <a:schemeClr val="accent6">
                <a:lumMod val="75000"/>
              </a:schemeClr>
            </a:solidFill>
          </a:endParaRPr>
        </a:p>
      </dgm:t>
    </dgm:pt>
    <dgm:pt modelId="{9E766864-B6D5-4620-9625-F9561CCB01F3}" type="parTrans" cxnId="{BF599378-593C-411A-B00E-6BCDB0208CBD}">
      <dgm:prSet/>
      <dgm:spPr/>
      <dgm:t>
        <a:bodyPr/>
        <a:lstStyle/>
        <a:p>
          <a:endParaRPr lang="en-US"/>
        </a:p>
      </dgm:t>
    </dgm:pt>
    <dgm:pt modelId="{64F3AC4A-CEF6-4AC4-AECF-8DDBAE06D157}" type="sibTrans" cxnId="{BF599378-593C-411A-B00E-6BCDB0208CBD}">
      <dgm:prSet/>
      <dgm:spPr/>
      <dgm:t>
        <a:bodyPr/>
        <a:lstStyle/>
        <a:p>
          <a:endParaRPr lang="en-US"/>
        </a:p>
      </dgm:t>
    </dgm:pt>
    <dgm:pt modelId="{44154FE8-A5E6-4CE4-AEDF-AB707C9BA300}" type="pres">
      <dgm:prSet presAssocID="{B0B41B45-DA38-46D6-8F51-6CFBA3EA9CF4}" presName="Name0" presStyleCnt="0">
        <dgm:presLayoutVars>
          <dgm:chPref val="3"/>
          <dgm:dir/>
          <dgm:animLvl val="lvl"/>
          <dgm:resizeHandles/>
        </dgm:presLayoutVars>
      </dgm:prSet>
      <dgm:spPr/>
      <dgm:t>
        <a:bodyPr/>
        <a:lstStyle/>
        <a:p>
          <a:endParaRPr lang="en-US"/>
        </a:p>
      </dgm:t>
    </dgm:pt>
    <dgm:pt modelId="{B6C269B7-2EC3-44E6-876C-2F049AD679FD}" type="pres">
      <dgm:prSet presAssocID="{0869DDBA-F41A-4C7E-BC3C-EF1D03459E62}" presName="horFlow" presStyleCnt="0"/>
      <dgm:spPr/>
    </dgm:pt>
    <dgm:pt modelId="{19A1762B-2281-4BEB-BFA5-ACC6522D5F9A}" type="pres">
      <dgm:prSet presAssocID="{0869DDBA-F41A-4C7E-BC3C-EF1D03459E62}" presName="bigChev" presStyleLbl="node1" presStyleIdx="0" presStyleCnt="1" custScaleX="178383" custLinFactNeighborX="-2074" custLinFactNeighborY="-19"/>
      <dgm:spPr/>
      <dgm:t>
        <a:bodyPr/>
        <a:lstStyle/>
        <a:p>
          <a:endParaRPr lang="en-US"/>
        </a:p>
      </dgm:t>
    </dgm:pt>
  </dgm:ptLst>
  <dgm:cxnLst>
    <dgm:cxn modelId="{AA6A3701-DAF5-441C-979D-1FA0B9487058}" type="presOf" srcId="{B0B41B45-DA38-46D6-8F51-6CFBA3EA9CF4}" destId="{44154FE8-A5E6-4CE4-AEDF-AB707C9BA300}" srcOrd="0" destOrd="0" presId="urn:microsoft.com/office/officeart/2005/8/layout/lProcess3"/>
    <dgm:cxn modelId="{BF599378-593C-411A-B00E-6BCDB0208CBD}" srcId="{B0B41B45-DA38-46D6-8F51-6CFBA3EA9CF4}" destId="{0869DDBA-F41A-4C7E-BC3C-EF1D03459E62}" srcOrd="0" destOrd="0" parTransId="{9E766864-B6D5-4620-9625-F9561CCB01F3}" sibTransId="{64F3AC4A-CEF6-4AC4-AECF-8DDBAE06D157}"/>
    <dgm:cxn modelId="{0FD3F074-D2DC-4475-9BE1-02D220664F78}" type="presOf" srcId="{0869DDBA-F41A-4C7E-BC3C-EF1D03459E62}" destId="{19A1762B-2281-4BEB-BFA5-ACC6522D5F9A}" srcOrd="0" destOrd="0" presId="urn:microsoft.com/office/officeart/2005/8/layout/lProcess3"/>
    <dgm:cxn modelId="{3627BC97-A57F-4B19-9571-E705709146EB}" type="presParOf" srcId="{44154FE8-A5E6-4CE4-AEDF-AB707C9BA300}" destId="{B6C269B7-2EC3-44E6-876C-2F049AD679FD}" srcOrd="0" destOrd="0" presId="urn:microsoft.com/office/officeart/2005/8/layout/lProcess3"/>
    <dgm:cxn modelId="{83DFBB9E-C596-4994-A315-7FB33FEFF147}" type="presParOf" srcId="{B6C269B7-2EC3-44E6-876C-2F049AD679FD}" destId="{19A1762B-2281-4BEB-BFA5-ACC6522D5F9A}" srcOrd="0" destOrd="0" presId="urn:microsoft.com/office/officeart/2005/8/layout/lProcess3"/>
  </dgm:cxnLst>
  <dgm:bg/>
  <dgm:whole/>
</dgm:dataModel>
</file>

<file path=ppt/diagrams/data2.xml><?xml version="1.0" encoding="utf-8"?>
<dgm:dataModel xmlns:dgm="http://schemas.openxmlformats.org/drawingml/2006/diagram" xmlns:a="http://schemas.openxmlformats.org/drawingml/2006/main">
  <dgm:ptLst>
    <dgm:pt modelId="{B50801CF-2A84-4759-9431-7AFE7E720D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E2958F8-99B5-4B92-87C3-9183EDF4C390}">
      <dgm:prSet/>
      <dgm:spPr>
        <a:solidFill>
          <a:srgbClr val="00B050"/>
        </a:solidFill>
      </dgm:spPr>
      <dgm:t>
        <a:bodyPr anchor="t"/>
        <a:lstStyle/>
        <a:p>
          <a:pPr rtl="0"/>
          <a:r>
            <a:rPr lang="en-US" dirty="0" smtClean="0">
              <a:solidFill>
                <a:schemeClr val="accent2"/>
              </a:solidFill>
              <a:effectLst>
                <a:innerShdw blurRad="114300">
                  <a:prstClr val="black"/>
                </a:innerShdw>
              </a:effectLst>
            </a:rPr>
            <a:t>                 Md. </a:t>
          </a:r>
          <a:r>
            <a:rPr lang="en-US" dirty="0" err="1" smtClean="0">
              <a:solidFill>
                <a:schemeClr val="accent2"/>
              </a:solidFill>
              <a:effectLst>
                <a:innerShdw blurRad="114300">
                  <a:prstClr val="black"/>
                </a:innerShdw>
              </a:effectLst>
            </a:rPr>
            <a:t>Rukon</a:t>
          </a:r>
          <a:r>
            <a:rPr lang="en-US" dirty="0" smtClean="0">
              <a:solidFill>
                <a:schemeClr val="accent2"/>
              </a:solidFill>
              <a:effectLst>
                <a:innerShdw blurRad="114300">
                  <a:prstClr val="black"/>
                </a:innerShdw>
              </a:effectLst>
            </a:rPr>
            <a:t> </a:t>
          </a:r>
          <a:r>
            <a:rPr lang="en-US" dirty="0" err="1" smtClean="0">
              <a:solidFill>
                <a:schemeClr val="accent2"/>
              </a:solidFill>
              <a:effectLst>
                <a:innerShdw blurRad="114300">
                  <a:prstClr val="black"/>
                </a:innerShdw>
              </a:effectLst>
            </a:rPr>
            <a:t>Uddin</a:t>
          </a:r>
          <a:endParaRPr lang="en-US" dirty="0">
            <a:solidFill>
              <a:schemeClr val="accent2"/>
            </a:solidFill>
            <a:effectLst>
              <a:innerShdw blurRad="114300">
                <a:prstClr val="black"/>
              </a:innerShdw>
            </a:effectLst>
          </a:endParaRPr>
        </a:p>
      </dgm:t>
    </dgm:pt>
    <dgm:pt modelId="{431E36CC-982B-46D4-AFC1-BBFA6CD0C665}" type="parTrans" cxnId="{925E179E-DC5C-41FC-82A9-EA139FA99702}">
      <dgm:prSet/>
      <dgm:spPr/>
      <dgm:t>
        <a:bodyPr/>
        <a:lstStyle/>
        <a:p>
          <a:endParaRPr lang="en-US"/>
        </a:p>
      </dgm:t>
    </dgm:pt>
    <dgm:pt modelId="{3E8DC3B6-9FC0-4AFF-B222-36586E43A9F4}" type="sibTrans" cxnId="{925E179E-DC5C-41FC-82A9-EA139FA99702}">
      <dgm:prSet/>
      <dgm:spPr/>
      <dgm:t>
        <a:bodyPr/>
        <a:lstStyle/>
        <a:p>
          <a:endParaRPr lang="en-US"/>
        </a:p>
      </dgm:t>
    </dgm:pt>
    <dgm:pt modelId="{48A1326C-7F97-440A-B21D-F31EB56CA127}">
      <dgm:prSet/>
      <dgm:spPr>
        <a:solidFill>
          <a:schemeClr val="bg2">
            <a:lumMod val="25000"/>
          </a:schemeClr>
        </a:solidFill>
      </dgm:spPr>
      <dgm:t>
        <a:bodyPr/>
        <a:lstStyle/>
        <a:p>
          <a:pPr rtl="0"/>
          <a:r>
            <a:rPr lang="en-US" dirty="0" smtClean="0"/>
            <a:t>             </a:t>
          </a:r>
          <a:r>
            <a:rPr lang="en-US" dirty="0" smtClean="0"/>
            <a:t> </a:t>
          </a:r>
          <a:r>
            <a:rPr lang="en-US" dirty="0" smtClean="0"/>
            <a:t>Asst. Teacher(English)</a:t>
          </a:r>
          <a:endParaRPr lang="en-US" dirty="0"/>
        </a:p>
      </dgm:t>
    </dgm:pt>
    <dgm:pt modelId="{6F27BA8B-B792-46A5-AFD8-A4DF7F8B0A23}" type="parTrans" cxnId="{1A317A50-2963-48F5-9A85-DBD3231D0ADC}">
      <dgm:prSet/>
      <dgm:spPr/>
      <dgm:t>
        <a:bodyPr/>
        <a:lstStyle/>
        <a:p>
          <a:endParaRPr lang="en-US"/>
        </a:p>
      </dgm:t>
    </dgm:pt>
    <dgm:pt modelId="{68F28ACB-7A59-4151-A9FD-9BA07F50A22C}" type="sibTrans" cxnId="{1A317A50-2963-48F5-9A85-DBD3231D0ADC}">
      <dgm:prSet/>
      <dgm:spPr/>
      <dgm:t>
        <a:bodyPr/>
        <a:lstStyle/>
        <a:p>
          <a:endParaRPr lang="en-US"/>
        </a:p>
      </dgm:t>
    </dgm:pt>
    <dgm:pt modelId="{3E822C0F-619F-4FB2-96CA-1EBDCBDCC326}">
      <dgm:prSet/>
      <dgm:spPr>
        <a:solidFill>
          <a:schemeClr val="accent4"/>
        </a:solidFill>
      </dgm:spPr>
      <dgm:t>
        <a:bodyPr/>
        <a:lstStyle/>
        <a:p>
          <a:pPr rtl="0"/>
          <a:r>
            <a:rPr lang="en-US" dirty="0" smtClean="0"/>
            <a:t>       </a:t>
          </a:r>
          <a:r>
            <a:rPr lang="en-US" dirty="0" err="1" smtClean="0"/>
            <a:t>Gouripur</a:t>
          </a:r>
          <a:r>
            <a:rPr lang="en-US" dirty="0" smtClean="0"/>
            <a:t> R.K Govt. High School</a:t>
          </a:r>
          <a:endParaRPr lang="en-US" dirty="0"/>
        </a:p>
      </dgm:t>
    </dgm:pt>
    <dgm:pt modelId="{D919402C-CFB7-494C-955B-17669893F445}" type="parTrans" cxnId="{08D4B666-EAEA-427A-A3D9-8FE5DEAEADAF}">
      <dgm:prSet/>
      <dgm:spPr/>
      <dgm:t>
        <a:bodyPr/>
        <a:lstStyle/>
        <a:p>
          <a:endParaRPr lang="en-US"/>
        </a:p>
      </dgm:t>
    </dgm:pt>
    <dgm:pt modelId="{D2A8A689-9804-413A-B063-BEF3B4D8998E}" type="sibTrans" cxnId="{08D4B666-EAEA-427A-A3D9-8FE5DEAEADAF}">
      <dgm:prSet/>
      <dgm:spPr/>
      <dgm:t>
        <a:bodyPr/>
        <a:lstStyle/>
        <a:p>
          <a:endParaRPr lang="en-US"/>
        </a:p>
      </dgm:t>
    </dgm:pt>
    <dgm:pt modelId="{E5C114E6-F504-4EE8-A869-79779BD28029}" type="pres">
      <dgm:prSet presAssocID="{B50801CF-2A84-4759-9431-7AFE7E720D6C}" presName="linear" presStyleCnt="0">
        <dgm:presLayoutVars>
          <dgm:animLvl val="lvl"/>
          <dgm:resizeHandles val="exact"/>
        </dgm:presLayoutVars>
      </dgm:prSet>
      <dgm:spPr/>
      <dgm:t>
        <a:bodyPr/>
        <a:lstStyle/>
        <a:p>
          <a:endParaRPr lang="en-US"/>
        </a:p>
      </dgm:t>
    </dgm:pt>
    <dgm:pt modelId="{E5CB90A7-EC25-424B-A522-4809967E921A}" type="pres">
      <dgm:prSet presAssocID="{2E2958F8-99B5-4B92-87C3-9183EDF4C390}" presName="parentText" presStyleLbl="node1" presStyleIdx="0" presStyleCnt="3">
        <dgm:presLayoutVars>
          <dgm:chMax val="0"/>
          <dgm:bulletEnabled val="1"/>
        </dgm:presLayoutVars>
      </dgm:prSet>
      <dgm:spPr/>
      <dgm:t>
        <a:bodyPr/>
        <a:lstStyle/>
        <a:p>
          <a:endParaRPr lang="en-US"/>
        </a:p>
      </dgm:t>
    </dgm:pt>
    <dgm:pt modelId="{8FCDC078-4AEF-49BC-A5A5-C463A2529A15}" type="pres">
      <dgm:prSet presAssocID="{3E8DC3B6-9FC0-4AFF-B222-36586E43A9F4}" presName="spacer" presStyleCnt="0"/>
      <dgm:spPr/>
    </dgm:pt>
    <dgm:pt modelId="{38E3C0EF-BB1E-4BE6-8038-781668E37059}" type="pres">
      <dgm:prSet presAssocID="{48A1326C-7F97-440A-B21D-F31EB56CA127}" presName="parentText" presStyleLbl="node1" presStyleIdx="1" presStyleCnt="3">
        <dgm:presLayoutVars>
          <dgm:chMax val="0"/>
          <dgm:bulletEnabled val="1"/>
        </dgm:presLayoutVars>
      </dgm:prSet>
      <dgm:spPr/>
      <dgm:t>
        <a:bodyPr/>
        <a:lstStyle/>
        <a:p>
          <a:endParaRPr lang="en-US"/>
        </a:p>
      </dgm:t>
    </dgm:pt>
    <dgm:pt modelId="{F1AED685-F3D6-43DE-B3CF-0C3392389977}" type="pres">
      <dgm:prSet presAssocID="{68F28ACB-7A59-4151-A9FD-9BA07F50A22C}" presName="spacer" presStyleCnt="0"/>
      <dgm:spPr/>
    </dgm:pt>
    <dgm:pt modelId="{111FCACE-0F9C-47BC-895E-B679E901BD51}" type="pres">
      <dgm:prSet presAssocID="{3E822C0F-619F-4FB2-96CA-1EBDCBDCC326}" presName="parentText" presStyleLbl="node1" presStyleIdx="2" presStyleCnt="3">
        <dgm:presLayoutVars>
          <dgm:chMax val="0"/>
          <dgm:bulletEnabled val="1"/>
        </dgm:presLayoutVars>
      </dgm:prSet>
      <dgm:spPr/>
      <dgm:t>
        <a:bodyPr/>
        <a:lstStyle/>
        <a:p>
          <a:endParaRPr lang="en-US"/>
        </a:p>
      </dgm:t>
    </dgm:pt>
  </dgm:ptLst>
  <dgm:cxnLst>
    <dgm:cxn modelId="{1F573C3F-4747-47D0-8207-72B2E645F5B7}" type="presOf" srcId="{3E822C0F-619F-4FB2-96CA-1EBDCBDCC326}" destId="{111FCACE-0F9C-47BC-895E-B679E901BD51}" srcOrd="0" destOrd="0" presId="urn:microsoft.com/office/officeart/2005/8/layout/vList2"/>
    <dgm:cxn modelId="{925E179E-DC5C-41FC-82A9-EA139FA99702}" srcId="{B50801CF-2A84-4759-9431-7AFE7E720D6C}" destId="{2E2958F8-99B5-4B92-87C3-9183EDF4C390}" srcOrd="0" destOrd="0" parTransId="{431E36CC-982B-46D4-AFC1-BBFA6CD0C665}" sibTransId="{3E8DC3B6-9FC0-4AFF-B222-36586E43A9F4}"/>
    <dgm:cxn modelId="{1A317A50-2963-48F5-9A85-DBD3231D0ADC}" srcId="{B50801CF-2A84-4759-9431-7AFE7E720D6C}" destId="{48A1326C-7F97-440A-B21D-F31EB56CA127}" srcOrd="1" destOrd="0" parTransId="{6F27BA8B-B792-46A5-AFD8-A4DF7F8B0A23}" sibTransId="{68F28ACB-7A59-4151-A9FD-9BA07F50A22C}"/>
    <dgm:cxn modelId="{3AB09670-B868-4E5D-A698-FC079DF002D3}" type="presOf" srcId="{B50801CF-2A84-4759-9431-7AFE7E720D6C}" destId="{E5C114E6-F504-4EE8-A869-79779BD28029}" srcOrd="0" destOrd="0" presId="urn:microsoft.com/office/officeart/2005/8/layout/vList2"/>
    <dgm:cxn modelId="{87EA8309-1E1A-4DB8-A87A-3827C90E2402}" type="presOf" srcId="{2E2958F8-99B5-4B92-87C3-9183EDF4C390}" destId="{E5CB90A7-EC25-424B-A522-4809967E921A}" srcOrd="0" destOrd="0" presId="urn:microsoft.com/office/officeart/2005/8/layout/vList2"/>
    <dgm:cxn modelId="{08D4B666-EAEA-427A-A3D9-8FE5DEAEADAF}" srcId="{B50801CF-2A84-4759-9431-7AFE7E720D6C}" destId="{3E822C0F-619F-4FB2-96CA-1EBDCBDCC326}" srcOrd="2" destOrd="0" parTransId="{D919402C-CFB7-494C-955B-17669893F445}" sibTransId="{D2A8A689-9804-413A-B063-BEF3B4D8998E}"/>
    <dgm:cxn modelId="{E0AE165C-3CD2-46C1-993D-7F961FA6F253}" type="presOf" srcId="{48A1326C-7F97-440A-B21D-F31EB56CA127}" destId="{38E3C0EF-BB1E-4BE6-8038-781668E37059}" srcOrd="0" destOrd="0" presId="urn:microsoft.com/office/officeart/2005/8/layout/vList2"/>
    <dgm:cxn modelId="{BFEDA8E4-8A27-49D3-AEBE-EA4B1446DAF2}" type="presParOf" srcId="{E5C114E6-F504-4EE8-A869-79779BD28029}" destId="{E5CB90A7-EC25-424B-A522-4809967E921A}" srcOrd="0" destOrd="0" presId="urn:microsoft.com/office/officeart/2005/8/layout/vList2"/>
    <dgm:cxn modelId="{7E3DA823-04B6-439D-8ECD-21258B496DC3}" type="presParOf" srcId="{E5C114E6-F504-4EE8-A869-79779BD28029}" destId="{8FCDC078-4AEF-49BC-A5A5-C463A2529A15}" srcOrd="1" destOrd="0" presId="urn:microsoft.com/office/officeart/2005/8/layout/vList2"/>
    <dgm:cxn modelId="{D8B06AB5-7122-4F8E-B815-D82A9CF7DA2C}" type="presParOf" srcId="{E5C114E6-F504-4EE8-A869-79779BD28029}" destId="{38E3C0EF-BB1E-4BE6-8038-781668E37059}" srcOrd="2" destOrd="0" presId="urn:microsoft.com/office/officeart/2005/8/layout/vList2"/>
    <dgm:cxn modelId="{13A6DE93-1F38-4EBB-B44A-3BC0283EBEFE}" type="presParOf" srcId="{E5C114E6-F504-4EE8-A869-79779BD28029}" destId="{F1AED685-F3D6-43DE-B3CF-0C3392389977}" srcOrd="3" destOrd="0" presId="urn:microsoft.com/office/officeart/2005/8/layout/vList2"/>
    <dgm:cxn modelId="{4C5C7070-E394-46A4-8EE4-533E06BAC884}" type="presParOf" srcId="{E5C114E6-F504-4EE8-A869-79779BD28029}" destId="{111FCACE-0F9C-47BC-895E-B679E901BD51}" srcOrd="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015A5A7E-C164-4ED2-AD64-ED9DE1AB106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F56A11C-770E-48BC-82E1-8AF0A105B841}">
      <dgm:prSet/>
      <dgm:spPr/>
      <dgm:t>
        <a:bodyPr/>
        <a:lstStyle/>
        <a:p>
          <a:pPr rtl="0"/>
          <a:r>
            <a:rPr lang="en-US" dirty="0" smtClean="0">
              <a:blipFill>
                <a:blip xmlns:r="http://schemas.openxmlformats.org/officeDocument/2006/relationships" r:embed="rId1"/>
                <a:tile tx="0" ty="0" sx="100000" sy="100000" flip="none" algn="tl"/>
              </a:blipFill>
            </a:rPr>
            <a:t>       Lesson Identity</a:t>
          </a:r>
          <a:endParaRPr lang="en-US" dirty="0">
            <a:blipFill>
              <a:blip xmlns:r="http://schemas.openxmlformats.org/officeDocument/2006/relationships" r:embed="rId1"/>
              <a:tile tx="0" ty="0" sx="100000" sy="100000" flip="none" algn="tl"/>
            </a:blipFill>
          </a:endParaRPr>
        </a:p>
      </dgm:t>
    </dgm:pt>
    <dgm:pt modelId="{15A83548-BAD9-40C6-BDB6-02BBAD527AEE}" type="parTrans" cxnId="{E6E4E432-E829-4A1E-A754-06FA86B4E08C}">
      <dgm:prSet/>
      <dgm:spPr/>
      <dgm:t>
        <a:bodyPr/>
        <a:lstStyle/>
        <a:p>
          <a:endParaRPr lang="en-US"/>
        </a:p>
      </dgm:t>
    </dgm:pt>
    <dgm:pt modelId="{E3A759CF-433A-47D3-BAC4-E87E04BE0DA4}" type="sibTrans" cxnId="{E6E4E432-E829-4A1E-A754-06FA86B4E08C}">
      <dgm:prSet/>
      <dgm:spPr/>
      <dgm:t>
        <a:bodyPr/>
        <a:lstStyle/>
        <a:p>
          <a:endParaRPr lang="en-US"/>
        </a:p>
      </dgm:t>
    </dgm:pt>
    <dgm:pt modelId="{B854CE8F-38D5-408C-93A7-352019E75643}" type="pres">
      <dgm:prSet presAssocID="{015A5A7E-C164-4ED2-AD64-ED9DE1AB1066}" presName="linear" presStyleCnt="0">
        <dgm:presLayoutVars>
          <dgm:animLvl val="lvl"/>
          <dgm:resizeHandles val="exact"/>
        </dgm:presLayoutVars>
      </dgm:prSet>
      <dgm:spPr/>
      <dgm:t>
        <a:bodyPr/>
        <a:lstStyle/>
        <a:p>
          <a:endParaRPr lang="en-US"/>
        </a:p>
      </dgm:t>
    </dgm:pt>
    <dgm:pt modelId="{81F720F9-E26F-4364-B3C2-B826C13FFC74}" type="pres">
      <dgm:prSet presAssocID="{4F56A11C-770E-48BC-82E1-8AF0A105B841}" presName="parentText" presStyleLbl="node1" presStyleIdx="0" presStyleCnt="1">
        <dgm:presLayoutVars>
          <dgm:chMax val="0"/>
          <dgm:bulletEnabled val="1"/>
        </dgm:presLayoutVars>
      </dgm:prSet>
      <dgm:spPr/>
      <dgm:t>
        <a:bodyPr/>
        <a:lstStyle/>
        <a:p>
          <a:endParaRPr lang="en-US"/>
        </a:p>
      </dgm:t>
    </dgm:pt>
  </dgm:ptLst>
  <dgm:cxnLst>
    <dgm:cxn modelId="{E4E69383-FE1B-4E82-96C7-D37FA84C6166}" type="presOf" srcId="{015A5A7E-C164-4ED2-AD64-ED9DE1AB1066}" destId="{B854CE8F-38D5-408C-93A7-352019E75643}" srcOrd="0" destOrd="0" presId="urn:microsoft.com/office/officeart/2005/8/layout/vList2"/>
    <dgm:cxn modelId="{E6E4E432-E829-4A1E-A754-06FA86B4E08C}" srcId="{015A5A7E-C164-4ED2-AD64-ED9DE1AB1066}" destId="{4F56A11C-770E-48BC-82E1-8AF0A105B841}" srcOrd="0" destOrd="0" parTransId="{15A83548-BAD9-40C6-BDB6-02BBAD527AEE}" sibTransId="{E3A759CF-433A-47D3-BAC4-E87E04BE0DA4}"/>
    <dgm:cxn modelId="{59E93E71-F2E5-49E9-8AAC-D1A240533037}" type="presOf" srcId="{4F56A11C-770E-48BC-82E1-8AF0A105B841}" destId="{81F720F9-E26F-4364-B3C2-B826C13FFC74}" srcOrd="0" destOrd="0" presId="urn:microsoft.com/office/officeart/2005/8/layout/vList2"/>
    <dgm:cxn modelId="{81714253-F445-4690-A592-3F0861A225FF}" type="presParOf" srcId="{B854CE8F-38D5-408C-93A7-352019E75643}" destId="{81F720F9-E26F-4364-B3C2-B826C13FFC74}"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AC00C19C-7050-4F28-80E8-BF83887D8AE5}"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2042B54C-C84F-4FCE-9BA2-1C3530DC55F7}">
      <dgm:prSet/>
      <dgm:spPr/>
      <dgm:t>
        <a:bodyPr/>
        <a:lstStyle/>
        <a:p>
          <a:pPr rtl="0"/>
          <a:r>
            <a:rPr lang="en-US" dirty="0" smtClean="0"/>
            <a:t>Health is the condition of our body and mind. Good health means healthy body free from diseases. If we are not in good health, we cannot concentrate on any activity in our life.</a:t>
          </a:r>
          <a:endParaRPr lang="en-US" dirty="0"/>
        </a:p>
      </dgm:t>
    </dgm:pt>
    <dgm:pt modelId="{ECE776D9-D6D1-42E0-B55B-B744E9619A76}" type="parTrans" cxnId="{2420800C-CD9A-4837-B08F-F8E9287C064F}">
      <dgm:prSet/>
      <dgm:spPr/>
      <dgm:t>
        <a:bodyPr/>
        <a:lstStyle/>
        <a:p>
          <a:endParaRPr lang="en-US"/>
        </a:p>
      </dgm:t>
    </dgm:pt>
    <dgm:pt modelId="{958A7A29-E741-4999-874D-3544DA3C4A73}" type="sibTrans" cxnId="{2420800C-CD9A-4837-B08F-F8E9287C064F}">
      <dgm:prSet/>
      <dgm:spPr/>
      <dgm:t>
        <a:bodyPr/>
        <a:lstStyle/>
        <a:p>
          <a:endParaRPr lang="en-US"/>
        </a:p>
      </dgm:t>
    </dgm:pt>
    <dgm:pt modelId="{C9CCDA69-FB1C-4CAB-A321-B96159B38940}">
      <dgm:prSet/>
      <dgm:spPr/>
      <dgm:t>
        <a:bodyPr/>
        <a:lstStyle/>
        <a:p>
          <a:pPr rtl="0"/>
          <a:r>
            <a:rPr lang="en-US" dirty="0" smtClean="0"/>
            <a:t>Health is wealth. We may have vast wealth and property, but if we are not healthy we cannot enjoy them.</a:t>
          </a:r>
          <a:endParaRPr lang="en-US" dirty="0"/>
        </a:p>
      </dgm:t>
    </dgm:pt>
    <dgm:pt modelId="{DC648B8F-90CE-4100-BE39-13E03FAD69C9}" type="parTrans" cxnId="{B3A3B98F-2562-46BE-AE93-184B9B2437D5}">
      <dgm:prSet/>
      <dgm:spPr/>
      <dgm:t>
        <a:bodyPr/>
        <a:lstStyle/>
        <a:p>
          <a:endParaRPr lang="en-US"/>
        </a:p>
      </dgm:t>
    </dgm:pt>
    <dgm:pt modelId="{F2217234-9DBC-4A0D-B6DF-2D2889525A74}" type="sibTrans" cxnId="{B3A3B98F-2562-46BE-AE93-184B9B2437D5}">
      <dgm:prSet/>
      <dgm:spPr/>
      <dgm:t>
        <a:bodyPr/>
        <a:lstStyle/>
        <a:p>
          <a:endParaRPr lang="en-US"/>
        </a:p>
      </dgm:t>
    </dgm:pt>
    <dgm:pt modelId="{CA196186-DCD0-4A86-8A37-5F4C83C02D51}">
      <dgm:prSet/>
      <dgm:spPr/>
      <dgm:t>
        <a:bodyPr/>
        <a:lstStyle/>
        <a:p>
          <a:pPr rtl="0"/>
          <a:r>
            <a:rPr lang="en-US" dirty="0" smtClean="0"/>
            <a:t>To keep ourselves healthy, we have to eat a balanced diet. We must exercise regularly to keep our body fit for work.</a:t>
          </a:r>
          <a:endParaRPr lang="en-US" dirty="0"/>
        </a:p>
      </dgm:t>
    </dgm:pt>
    <dgm:pt modelId="{7CAE0644-D36D-4890-A963-73A738C07AC1}" type="parTrans" cxnId="{65E73358-E6FC-4222-B380-3FC7297D1995}">
      <dgm:prSet/>
      <dgm:spPr/>
      <dgm:t>
        <a:bodyPr/>
        <a:lstStyle/>
        <a:p>
          <a:endParaRPr lang="en-US"/>
        </a:p>
      </dgm:t>
    </dgm:pt>
    <dgm:pt modelId="{E99F65FE-4319-4678-B26E-AE1A9C198794}" type="sibTrans" cxnId="{65E73358-E6FC-4222-B380-3FC7297D1995}">
      <dgm:prSet/>
      <dgm:spPr/>
      <dgm:t>
        <a:bodyPr/>
        <a:lstStyle/>
        <a:p>
          <a:endParaRPr lang="en-US"/>
        </a:p>
      </dgm:t>
    </dgm:pt>
    <dgm:pt modelId="{A56DC3DD-7B5D-4722-9D64-76448A99F2E8}">
      <dgm:prSet/>
      <dgm:spPr/>
      <dgm:t>
        <a:bodyPr/>
        <a:lstStyle/>
        <a:p>
          <a:pPr rtl="0"/>
          <a:r>
            <a:rPr lang="en-US" dirty="0" smtClean="0"/>
            <a:t>Early to bed and early to rise makes a man healthy, wealthy and wise. We must not worry over small things of life.</a:t>
          </a:r>
          <a:endParaRPr lang="en-US" dirty="0"/>
        </a:p>
      </dgm:t>
    </dgm:pt>
    <dgm:pt modelId="{8047DC19-91F6-4BE9-9176-97185C778693}" type="parTrans" cxnId="{EE3E2DBD-5CD9-494E-A1AE-3F0C26387F1B}">
      <dgm:prSet/>
      <dgm:spPr/>
      <dgm:t>
        <a:bodyPr/>
        <a:lstStyle/>
        <a:p>
          <a:endParaRPr lang="en-US"/>
        </a:p>
      </dgm:t>
    </dgm:pt>
    <dgm:pt modelId="{41E692F6-7806-43D8-AD0D-1B106AF75F02}" type="sibTrans" cxnId="{EE3E2DBD-5CD9-494E-A1AE-3F0C26387F1B}">
      <dgm:prSet/>
      <dgm:spPr/>
      <dgm:t>
        <a:bodyPr/>
        <a:lstStyle/>
        <a:p>
          <a:endParaRPr lang="en-US"/>
        </a:p>
      </dgm:t>
    </dgm:pt>
    <dgm:pt modelId="{58EF4A44-3F96-4E70-99F2-B95773E6D9B4}" type="pres">
      <dgm:prSet presAssocID="{AC00C19C-7050-4F28-80E8-BF83887D8AE5}" presName="linear" presStyleCnt="0">
        <dgm:presLayoutVars>
          <dgm:animLvl val="lvl"/>
          <dgm:resizeHandles val="exact"/>
        </dgm:presLayoutVars>
      </dgm:prSet>
      <dgm:spPr/>
      <dgm:t>
        <a:bodyPr/>
        <a:lstStyle/>
        <a:p>
          <a:endParaRPr lang="en-US"/>
        </a:p>
      </dgm:t>
    </dgm:pt>
    <dgm:pt modelId="{31B3B95F-6F77-480E-8390-0BA569738686}" type="pres">
      <dgm:prSet presAssocID="{2042B54C-C84F-4FCE-9BA2-1C3530DC55F7}" presName="parentText" presStyleLbl="node1" presStyleIdx="0" presStyleCnt="4">
        <dgm:presLayoutVars>
          <dgm:chMax val="0"/>
          <dgm:bulletEnabled val="1"/>
        </dgm:presLayoutVars>
      </dgm:prSet>
      <dgm:spPr/>
      <dgm:t>
        <a:bodyPr/>
        <a:lstStyle/>
        <a:p>
          <a:endParaRPr lang="en-US"/>
        </a:p>
      </dgm:t>
    </dgm:pt>
    <dgm:pt modelId="{F1277118-56AE-4808-BEF3-DBAFCFCD4321}" type="pres">
      <dgm:prSet presAssocID="{958A7A29-E741-4999-874D-3544DA3C4A73}" presName="spacer" presStyleCnt="0"/>
      <dgm:spPr/>
    </dgm:pt>
    <dgm:pt modelId="{66EC23DC-A293-4130-AAF2-929D837C097C}" type="pres">
      <dgm:prSet presAssocID="{C9CCDA69-FB1C-4CAB-A321-B96159B38940}" presName="parentText" presStyleLbl="node1" presStyleIdx="1" presStyleCnt="4">
        <dgm:presLayoutVars>
          <dgm:chMax val="0"/>
          <dgm:bulletEnabled val="1"/>
        </dgm:presLayoutVars>
      </dgm:prSet>
      <dgm:spPr/>
      <dgm:t>
        <a:bodyPr/>
        <a:lstStyle/>
        <a:p>
          <a:endParaRPr lang="en-US"/>
        </a:p>
      </dgm:t>
    </dgm:pt>
    <dgm:pt modelId="{775092D8-1314-4925-93BB-046329B76979}" type="pres">
      <dgm:prSet presAssocID="{F2217234-9DBC-4A0D-B6DF-2D2889525A74}" presName="spacer" presStyleCnt="0"/>
      <dgm:spPr/>
    </dgm:pt>
    <dgm:pt modelId="{FD820D2A-D2EA-4772-AE0A-2CC52B41BACB}" type="pres">
      <dgm:prSet presAssocID="{CA196186-DCD0-4A86-8A37-5F4C83C02D51}" presName="parentText" presStyleLbl="node1" presStyleIdx="2" presStyleCnt="4">
        <dgm:presLayoutVars>
          <dgm:chMax val="0"/>
          <dgm:bulletEnabled val="1"/>
        </dgm:presLayoutVars>
      </dgm:prSet>
      <dgm:spPr/>
      <dgm:t>
        <a:bodyPr/>
        <a:lstStyle/>
        <a:p>
          <a:endParaRPr lang="en-US"/>
        </a:p>
      </dgm:t>
    </dgm:pt>
    <dgm:pt modelId="{870F312C-C336-4E05-883B-C54C92B5F52A}" type="pres">
      <dgm:prSet presAssocID="{E99F65FE-4319-4678-B26E-AE1A9C198794}" presName="spacer" presStyleCnt="0"/>
      <dgm:spPr/>
    </dgm:pt>
    <dgm:pt modelId="{7F708C94-23F5-4FB0-9057-F6101F5DF76F}" type="pres">
      <dgm:prSet presAssocID="{A56DC3DD-7B5D-4722-9D64-76448A99F2E8}" presName="parentText" presStyleLbl="node1" presStyleIdx="3" presStyleCnt="4">
        <dgm:presLayoutVars>
          <dgm:chMax val="0"/>
          <dgm:bulletEnabled val="1"/>
        </dgm:presLayoutVars>
      </dgm:prSet>
      <dgm:spPr/>
      <dgm:t>
        <a:bodyPr/>
        <a:lstStyle/>
        <a:p>
          <a:endParaRPr lang="en-US"/>
        </a:p>
      </dgm:t>
    </dgm:pt>
  </dgm:ptLst>
  <dgm:cxnLst>
    <dgm:cxn modelId="{1CECCBD6-2747-4A18-9CD7-F370DDF5CFCD}" type="presOf" srcId="{C9CCDA69-FB1C-4CAB-A321-B96159B38940}" destId="{66EC23DC-A293-4130-AAF2-929D837C097C}" srcOrd="0" destOrd="0" presId="urn:microsoft.com/office/officeart/2005/8/layout/vList2"/>
    <dgm:cxn modelId="{2420800C-CD9A-4837-B08F-F8E9287C064F}" srcId="{AC00C19C-7050-4F28-80E8-BF83887D8AE5}" destId="{2042B54C-C84F-4FCE-9BA2-1C3530DC55F7}" srcOrd="0" destOrd="0" parTransId="{ECE776D9-D6D1-42E0-B55B-B744E9619A76}" sibTransId="{958A7A29-E741-4999-874D-3544DA3C4A73}"/>
    <dgm:cxn modelId="{BF3FDFBC-EFCE-4D0E-B429-06F4F9057319}" type="presOf" srcId="{A56DC3DD-7B5D-4722-9D64-76448A99F2E8}" destId="{7F708C94-23F5-4FB0-9057-F6101F5DF76F}" srcOrd="0" destOrd="0" presId="urn:microsoft.com/office/officeart/2005/8/layout/vList2"/>
    <dgm:cxn modelId="{B3A3B98F-2562-46BE-AE93-184B9B2437D5}" srcId="{AC00C19C-7050-4F28-80E8-BF83887D8AE5}" destId="{C9CCDA69-FB1C-4CAB-A321-B96159B38940}" srcOrd="1" destOrd="0" parTransId="{DC648B8F-90CE-4100-BE39-13E03FAD69C9}" sibTransId="{F2217234-9DBC-4A0D-B6DF-2D2889525A74}"/>
    <dgm:cxn modelId="{8111DC98-61D4-448B-87A6-6371B1EF01DA}" type="presOf" srcId="{AC00C19C-7050-4F28-80E8-BF83887D8AE5}" destId="{58EF4A44-3F96-4E70-99F2-B95773E6D9B4}" srcOrd="0" destOrd="0" presId="urn:microsoft.com/office/officeart/2005/8/layout/vList2"/>
    <dgm:cxn modelId="{65E73358-E6FC-4222-B380-3FC7297D1995}" srcId="{AC00C19C-7050-4F28-80E8-BF83887D8AE5}" destId="{CA196186-DCD0-4A86-8A37-5F4C83C02D51}" srcOrd="2" destOrd="0" parTransId="{7CAE0644-D36D-4890-A963-73A738C07AC1}" sibTransId="{E99F65FE-4319-4678-B26E-AE1A9C198794}"/>
    <dgm:cxn modelId="{FF92E65D-4324-4BC9-9037-2FB316B35231}" type="presOf" srcId="{2042B54C-C84F-4FCE-9BA2-1C3530DC55F7}" destId="{31B3B95F-6F77-480E-8390-0BA569738686}" srcOrd="0" destOrd="0" presId="urn:microsoft.com/office/officeart/2005/8/layout/vList2"/>
    <dgm:cxn modelId="{EE3E2DBD-5CD9-494E-A1AE-3F0C26387F1B}" srcId="{AC00C19C-7050-4F28-80E8-BF83887D8AE5}" destId="{A56DC3DD-7B5D-4722-9D64-76448A99F2E8}" srcOrd="3" destOrd="0" parTransId="{8047DC19-91F6-4BE9-9176-97185C778693}" sibTransId="{41E692F6-7806-43D8-AD0D-1B106AF75F02}"/>
    <dgm:cxn modelId="{F14160BA-27B8-4B18-8402-D6107E4F157D}" type="presOf" srcId="{CA196186-DCD0-4A86-8A37-5F4C83C02D51}" destId="{FD820D2A-D2EA-4772-AE0A-2CC52B41BACB}" srcOrd="0" destOrd="0" presId="urn:microsoft.com/office/officeart/2005/8/layout/vList2"/>
    <dgm:cxn modelId="{3E900823-EC31-40B6-B153-C0A53EF03813}" type="presParOf" srcId="{58EF4A44-3F96-4E70-99F2-B95773E6D9B4}" destId="{31B3B95F-6F77-480E-8390-0BA569738686}" srcOrd="0" destOrd="0" presId="urn:microsoft.com/office/officeart/2005/8/layout/vList2"/>
    <dgm:cxn modelId="{9894E726-065F-4A11-8420-E0D8852F5C52}" type="presParOf" srcId="{58EF4A44-3F96-4E70-99F2-B95773E6D9B4}" destId="{F1277118-56AE-4808-BEF3-DBAFCFCD4321}" srcOrd="1" destOrd="0" presId="urn:microsoft.com/office/officeart/2005/8/layout/vList2"/>
    <dgm:cxn modelId="{A35E7804-E43F-4530-B851-13C377601CAE}" type="presParOf" srcId="{58EF4A44-3F96-4E70-99F2-B95773E6D9B4}" destId="{66EC23DC-A293-4130-AAF2-929D837C097C}" srcOrd="2" destOrd="0" presId="urn:microsoft.com/office/officeart/2005/8/layout/vList2"/>
    <dgm:cxn modelId="{7FD07E2C-4EFC-4C0A-B22D-8F088BE8293A}" type="presParOf" srcId="{58EF4A44-3F96-4E70-99F2-B95773E6D9B4}" destId="{775092D8-1314-4925-93BB-046329B76979}" srcOrd="3" destOrd="0" presId="urn:microsoft.com/office/officeart/2005/8/layout/vList2"/>
    <dgm:cxn modelId="{D7090D29-6719-4AD3-ABF3-7FBE2475AD32}" type="presParOf" srcId="{58EF4A44-3F96-4E70-99F2-B95773E6D9B4}" destId="{FD820D2A-D2EA-4772-AE0A-2CC52B41BACB}" srcOrd="4" destOrd="0" presId="urn:microsoft.com/office/officeart/2005/8/layout/vList2"/>
    <dgm:cxn modelId="{6FA2A85E-EE5B-4B26-8FB6-FE3EB2C9B2D2}" type="presParOf" srcId="{58EF4A44-3F96-4E70-99F2-B95773E6D9B4}" destId="{870F312C-C336-4E05-883B-C54C92B5F52A}" srcOrd="5" destOrd="0" presId="urn:microsoft.com/office/officeart/2005/8/layout/vList2"/>
    <dgm:cxn modelId="{145B2363-6362-4D05-BEB7-4FEA5CE351E9}" type="presParOf" srcId="{58EF4A44-3F96-4E70-99F2-B95773E6D9B4}" destId="{7F708C94-23F5-4FB0-9057-F6101F5DF76F}" srcOrd="6"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3DEFB46F-2113-4484-AA38-A66DC681772B}"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23B00945-FDD1-481F-B8B4-6E39CEC318A7}">
      <dgm:prSet custT="1"/>
      <dgm:spPr/>
      <dgm:t>
        <a:bodyPr/>
        <a:lstStyle/>
        <a:p>
          <a:pPr rtl="0"/>
          <a:r>
            <a:rPr lang="en-US" sz="5400" dirty="0" smtClean="0"/>
            <a:t>Who is a healthy person?</a:t>
          </a:r>
          <a:endParaRPr lang="en-US" sz="5400" dirty="0"/>
        </a:p>
      </dgm:t>
    </dgm:pt>
    <dgm:pt modelId="{F4C5C64C-2718-47EB-A4E2-D193BCEB84ED}" type="parTrans" cxnId="{8041D4C8-32B6-4545-A57A-2816A172349C}">
      <dgm:prSet/>
      <dgm:spPr/>
      <dgm:t>
        <a:bodyPr/>
        <a:lstStyle/>
        <a:p>
          <a:endParaRPr lang="en-US"/>
        </a:p>
      </dgm:t>
    </dgm:pt>
    <dgm:pt modelId="{C5DB9C49-A5D6-4E35-A832-D36AC6453514}" type="sibTrans" cxnId="{8041D4C8-32B6-4545-A57A-2816A172349C}">
      <dgm:prSet/>
      <dgm:spPr/>
      <dgm:t>
        <a:bodyPr/>
        <a:lstStyle/>
        <a:p>
          <a:endParaRPr lang="en-US"/>
        </a:p>
      </dgm:t>
    </dgm:pt>
    <dgm:pt modelId="{1267ED35-5D44-45D7-8A9C-80E2E3E99586}">
      <dgm:prSet custT="1"/>
      <dgm:spPr/>
      <dgm:t>
        <a:bodyPr/>
        <a:lstStyle/>
        <a:p>
          <a:pPr rtl="0"/>
          <a:r>
            <a:rPr lang="en-US" sz="5400" dirty="0" smtClean="0"/>
            <a:t>Why do we need to eat?</a:t>
          </a:r>
          <a:endParaRPr lang="en-US" sz="5400" dirty="0"/>
        </a:p>
      </dgm:t>
    </dgm:pt>
    <dgm:pt modelId="{3F887FE4-9E7B-4267-B21C-4EC14482263D}" type="parTrans" cxnId="{1863976F-DB5A-4188-96FD-6A5F13D9C85D}">
      <dgm:prSet/>
      <dgm:spPr/>
      <dgm:t>
        <a:bodyPr/>
        <a:lstStyle/>
        <a:p>
          <a:endParaRPr lang="en-US"/>
        </a:p>
      </dgm:t>
    </dgm:pt>
    <dgm:pt modelId="{06660EA2-10E4-4B14-AF84-F173E991BADE}" type="sibTrans" cxnId="{1863976F-DB5A-4188-96FD-6A5F13D9C85D}">
      <dgm:prSet/>
      <dgm:spPr/>
      <dgm:t>
        <a:bodyPr/>
        <a:lstStyle/>
        <a:p>
          <a:endParaRPr lang="en-US"/>
        </a:p>
      </dgm:t>
    </dgm:pt>
    <dgm:pt modelId="{AD13C4EF-F174-41D9-B18E-4A09304F917C}">
      <dgm:prSet custT="1"/>
      <dgm:spPr/>
      <dgm:t>
        <a:bodyPr/>
        <a:lstStyle/>
        <a:p>
          <a:pPr rtl="0"/>
          <a:r>
            <a:rPr lang="en-US" sz="4800" dirty="0" smtClean="0"/>
            <a:t>Why do we take balanced diet?</a:t>
          </a:r>
          <a:endParaRPr lang="en-US" sz="4800" dirty="0"/>
        </a:p>
      </dgm:t>
    </dgm:pt>
    <dgm:pt modelId="{1B0B8C84-D073-46AA-846C-7C772605A492}" type="parTrans" cxnId="{3866767B-9D7A-43EE-9A6D-6EDF10C18785}">
      <dgm:prSet/>
      <dgm:spPr/>
      <dgm:t>
        <a:bodyPr/>
        <a:lstStyle/>
        <a:p>
          <a:endParaRPr lang="en-US"/>
        </a:p>
      </dgm:t>
    </dgm:pt>
    <dgm:pt modelId="{6F4E3DE1-07F9-40B7-A32B-B76688506191}" type="sibTrans" cxnId="{3866767B-9D7A-43EE-9A6D-6EDF10C18785}">
      <dgm:prSet/>
      <dgm:spPr/>
      <dgm:t>
        <a:bodyPr/>
        <a:lstStyle/>
        <a:p>
          <a:endParaRPr lang="en-US"/>
        </a:p>
      </dgm:t>
    </dgm:pt>
    <dgm:pt modelId="{5C51555D-AE05-424B-BBEA-47126BDFA1F7}" type="pres">
      <dgm:prSet presAssocID="{3DEFB46F-2113-4484-AA38-A66DC681772B}" presName="linear" presStyleCnt="0">
        <dgm:presLayoutVars>
          <dgm:animLvl val="lvl"/>
          <dgm:resizeHandles val="exact"/>
        </dgm:presLayoutVars>
      </dgm:prSet>
      <dgm:spPr/>
      <dgm:t>
        <a:bodyPr/>
        <a:lstStyle/>
        <a:p>
          <a:endParaRPr lang="en-US"/>
        </a:p>
      </dgm:t>
    </dgm:pt>
    <dgm:pt modelId="{FA123317-A82C-405C-9DF1-C891AE6FBE3B}" type="pres">
      <dgm:prSet presAssocID="{23B00945-FDD1-481F-B8B4-6E39CEC318A7}" presName="parentText" presStyleLbl="node1" presStyleIdx="0" presStyleCnt="3">
        <dgm:presLayoutVars>
          <dgm:chMax val="0"/>
          <dgm:bulletEnabled val="1"/>
        </dgm:presLayoutVars>
      </dgm:prSet>
      <dgm:spPr/>
      <dgm:t>
        <a:bodyPr/>
        <a:lstStyle/>
        <a:p>
          <a:endParaRPr lang="en-US"/>
        </a:p>
      </dgm:t>
    </dgm:pt>
    <dgm:pt modelId="{CFD652DD-2DA2-4838-B534-697630560618}" type="pres">
      <dgm:prSet presAssocID="{C5DB9C49-A5D6-4E35-A832-D36AC6453514}" presName="spacer" presStyleCnt="0"/>
      <dgm:spPr/>
    </dgm:pt>
    <dgm:pt modelId="{5F19FCD7-E18E-45BF-91E5-0B55D05044CD}" type="pres">
      <dgm:prSet presAssocID="{1267ED35-5D44-45D7-8A9C-80E2E3E99586}" presName="parentText" presStyleLbl="node1" presStyleIdx="1" presStyleCnt="3">
        <dgm:presLayoutVars>
          <dgm:chMax val="0"/>
          <dgm:bulletEnabled val="1"/>
        </dgm:presLayoutVars>
      </dgm:prSet>
      <dgm:spPr/>
      <dgm:t>
        <a:bodyPr/>
        <a:lstStyle/>
        <a:p>
          <a:endParaRPr lang="en-US"/>
        </a:p>
      </dgm:t>
    </dgm:pt>
    <dgm:pt modelId="{2495D763-F159-44F7-8770-2447A825F63A}" type="pres">
      <dgm:prSet presAssocID="{06660EA2-10E4-4B14-AF84-F173E991BADE}" presName="spacer" presStyleCnt="0"/>
      <dgm:spPr/>
    </dgm:pt>
    <dgm:pt modelId="{24EAAC1F-1C91-4820-9390-3C184C02432E}" type="pres">
      <dgm:prSet presAssocID="{AD13C4EF-F174-41D9-B18E-4A09304F917C}" presName="parentText" presStyleLbl="node1" presStyleIdx="2" presStyleCnt="3">
        <dgm:presLayoutVars>
          <dgm:chMax val="0"/>
          <dgm:bulletEnabled val="1"/>
        </dgm:presLayoutVars>
      </dgm:prSet>
      <dgm:spPr/>
      <dgm:t>
        <a:bodyPr/>
        <a:lstStyle/>
        <a:p>
          <a:endParaRPr lang="en-US"/>
        </a:p>
      </dgm:t>
    </dgm:pt>
  </dgm:ptLst>
  <dgm:cxnLst>
    <dgm:cxn modelId="{B9A16FC1-0C33-4A44-A7DF-C394890AE6CC}" type="presOf" srcId="{3DEFB46F-2113-4484-AA38-A66DC681772B}" destId="{5C51555D-AE05-424B-BBEA-47126BDFA1F7}" srcOrd="0" destOrd="0" presId="urn:microsoft.com/office/officeart/2005/8/layout/vList2"/>
    <dgm:cxn modelId="{8041D4C8-32B6-4545-A57A-2816A172349C}" srcId="{3DEFB46F-2113-4484-AA38-A66DC681772B}" destId="{23B00945-FDD1-481F-B8B4-6E39CEC318A7}" srcOrd="0" destOrd="0" parTransId="{F4C5C64C-2718-47EB-A4E2-D193BCEB84ED}" sibTransId="{C5DB9C49-A5D6-4E35-A832-D36AC6453514}"/>
    <dgm:cxn modelId="{2CDE5BC8-6441-4219-A230-9F6A7F013164}" type="presOf" srcId="{1267ED35-5D44-45D7-8A9C-80E2E3E99586}" destId="{5F19FCD7-E18E-45BF-91E5-0B55D05044CD}" srcOrd="0" destOrd="0" presId="urn:microsoft.com/office/officeart/2005/8/layout/vList2"/>
    <dgm:cxn modelId="{F97BE3A2-FF4D-4476-8B73-9A096088257D}" type="presOf" srcId="{23B00945-FDD1-481F-B8B4-6E39CEC318A7}" destId="{FA123317-A82C-405C-9DF1-C891AE6FBE3B}" srcOrd="0" destOrd="0" presId="urn:microsoft.com/office/officeart/2005/8/layout/vList2"/>
    <dgm:cxn modelId="{3866767B-9D7A-43EE-9A6D-6EDF10C18785}" srcId="{3DEFB46F-2113-4484-AA38-A66DC681772B}" destId="{AD13C4EF-F174-41D9-B18E-4A09304F917C}" srcOrd="2" destOrd="0" parTransId="{1B0B8C84-D073-46AA-846C-7C772605A492}" sibTransId="{6F4E3DE1-07F9-40B7-A32B-B76688506191}"/>
    <dgm:cxn modelId="{1863976F-DB5A-4188-96FD-6A5F13D9C85D}" srcId="{3DEFB46F-2113-4484-AA38-A66DC681772B}" destId="{1267ED35-5D44-45D7-8A9C-80E2E3E99586}" srcOrd="1" destOrd="0" parTransId="{3F887FE4-9E7B-4267-B21C-4EC14482263D}" sibTransId="{06660EA2-10E4-4B14-AF84-F173E991BADE}"/>
    <dgm:cxn modelId="{6A1A61F6-73B0-4E26-9B5C-460797794C21}" type="presOf" srcId="{AD13C4EF-F174-41D9-B18E-4A09304F917C}" destId="{24EAAC1F-1C91-4820-9390-3C184C02432E}" srcOrd="0" destOrd="0" presId="urn:microsoft.com/office/officeart/2005/8/layout/vList2"/>
    <dgm:cxn modelId="{34DF836A-6CD0-441E-9625-0EAD041475AA}" type="presParOf" srcId="{5C51555D-AE05-424B-BBEA-47126BDFA1F7}" destId="{FA123317-A82C-405C-9DF1-C891AE6FBE3B}" srcOrd="0" destOrd="0" presId="urn:microsoft.com/office/officeart/2005/8/layout/vList2"/>
    <dgm:cxn modelId="{30205766-C037-4211-A13D-57D4E9DBAF8D}" type="presParOf" srcId="{5C51555D-AE05-424B-BBEA-47126BDFA1F7}" destId="{CFD652DD-2DA2-4838-B534-697630560618}" srcOrd="1" destOrd="0" presId="urn:microsoft.com/office/officeart/2005/8/layout/vList2"/>
    <dgm:cxn modelId="{945A7F16-AE9A-469A-86A2-123EAECB5ECD}" type="presParOf" srcId="{5C51555D-AE05-424B-BBEA-47126BDFA1F7}" destId="{5F19FCD7-E18E-45BF-91E5-0B55D05044CD}" srcOrd="2" destOrd="0" presId="urn:microsoft.com/office/officeart/2005/8/layout/vList2"/>
    <dgm:cxn modelId="{D8E763D4-B70B-49CC-9FEF-520EFC325523}" type="presParOf" srcId="{5C51555D-AE05-424B-BBEA-47126BDFA1F7}" destId="{2495D763-F159-44F7-8770-2447A825F63A}" srcOrd="3" destOrd="0" presId="urn:microsoft.com/office/officeart/2005/8/layout/vList2"/>
    <dgm:cxn modelId="{EA722CF0-BD53-4B72-AB7D-D4AD264E71A9}" type="presParOf" srcId="{5C51555D-AE05-424B-BBEA-47126BDFA1F7}" destId="{24EAAC1F-1C91-4820-9390-3C184C02432E}" srcOrd="4"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17F5F8BC-0C16-40D3-A09E-C7E5DD66EA24}"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43095CBF-1149-413E-BC63-1F82E287F4FB}">
      <dgm:prSet/>
      <dgm:spPr>
        <a:effectLst>
          <a:glow rad="139700">
            <a:schemeClr val="accent3">
              <a:satMod val="175000"/>
              <a:alpha val="40000"/>
            </a:schemeClr>
          </a:glow>
        </a:effectLst>
      </dgm:spPr>
      <dgm:t>
        <a:bodyPr/>
        <a:lstStyle/>
        <a:p>
          <a:pPr rtl="0"/>
          <a:r>
            <a:rPr lang="en-US" dirty="0" smtClean="0"/>
            <a:t>       Group Work</a:t>
          </a:r>
          <a:endParaRPr lang="en-US" dirty="0"/>
        </a:p>
      </dgm:t>
    </dgm:pt>
    <dgm:pt modelId="{DC876642-DF03-4CD5-AD01-65FA135330C4}" type="parTrans" cxnId="{16C88B03-E8BD-44A3-A86D-93E46427F5A7}">
      <dgm:prSet/>
      <dgm:spPr/>
      <dgm:t>
        <a:bodyPr/>
        <a:lstStyle/>
        <a:p>
          <a:endParaRPr lang="en-US"/>
        </a:p>
      </dgm:t>
    </dgm:pt>
    <dgm:pt modelId="{2AE78BAD-932C-4906-AB28-E500F31A6222}" type="sibTrans" cxnId="{16C88B03-E8BD-44A3-A86D-93E46427F5A7}">
      <dgm:prSet/>
      <dgm:spPr/>
      <dgm:t>
        <a:bodyPr/>
        <a:lstStyle/>
        <a:p>
          <a:endParaRPr lang="en-US"/>
        </a:p>
      </dgm:t>
    </dgm:pt>
    <dgm:pt modelId="{2BB6FA45-B5D8-4341-9ECD-A396D268585F}" type="pres">
      <dgm:prSet presAssocID="{17F5F8BC-0C16-40D3-A09E-C7E5DD66EA24}" presName="linear" presStyleCnt="0">
        <dgm:presLayoutVars>
          <dgm:animLvl val="lvl"/>
          <dgm:resizeHandles val="exact"/>
        </dgm:presLayoutVars>
      </dgm:prSet>
      <dgm:spPr/>
      <dgm:t>
        <a:bodyPr/>
        <a:lstStyle/>
        <a:p>
          <a:endParaRPr lang="en-US"/>
        </a:p>
      </dgm:t>
    </dgm:pt>
    <dgm:pt modelId="{A49000B2-7678-44B0-A1C1-8ACDEE27DDE0}" type="pres">
      <dgm:prSet presAssocID="{43095CBF-1149-413E-BC63-1F82E287F4FB}" presName="parentText" presStyleLbl="node1" presStyleIdx="0" presStyleCnt="1">
        <dgm:presLayoutVars>
          <dgm:chMax val="0"/>
          <dgm:bulletEnabled val="1"/>
        </dgm:presLayoutVars>
      </dgm:prSet>
      <dgm:spPr/>
      <dgm:t>
        <a:bodyPr/>
        <a:lstStyle/>
        <a:p>
          <a:endParaRPr lang="en-US"/>
        </a:p>
      </dgm:t>
    </dgm:pt>
  </dgm:ptLst>
  <dgm:cxnLst>
    <dgm:cxn modelId="{16C88B03-E8BD-44A3-A86D-93E46427F5A7}" srcId="{17F5F8BC-0C16-40D3-A09E-C7E5DD66EA24}" destId="{43095CBF-1149-413E-BC63-1F82E287F4FB}" srcOrd="0" destOrd="0" parTransId="{DC876642-DF03-4CD5-AD01-65FA135330C4}" sibTransId="{2AE78BAD-932C-4906-AB28-E500F31A6222}"/>
    <dgm:cxn modelId="{ACAC4D58-BB8A-4DAF-8E3E-5DCEB90A15CB}" type="presOf" srcId="{43095CBF-1149-413E-BC63-1F82E287F4FB}" destId="{A49000B2-7678-44B0-A1C1-8ACDEE27DDE0}" srcOrd="0" destOrd="0" presId="urn:microsoft.com/office/officeart/2005/8/layout/vList2"/>
    <dgm:cxn modelId="{61AB097A-A2BF-4EDE-B131-0ECC63A279AD}" type="presOf" srcId="{17F5F8BC-0C16-40D3-A09E-C7E5DD66EA24}" destId="{2BB6FA45-B5D8-4341-9ECD-A396D268585F}" srcOrd="0" destOrd="0" presId="urn:microsoft.com/office/officeart/2005/8/layout/vList2"/>
    <dgm:cxn modelId="{0442AA6B-08A0-49C4-9271-BC73394B3DC8}" type="presParOf" srcId="{2BB6FA45-B5D8-4341-9ECD-A396D268585F}" destId="{A49000B2-7678-44B0-A1C1-8ACDEE27DDE0}"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C9D496BB-CECF-4D96-A048-074FACF7961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FBBB0EE-2827-4B04-9203-815CE490BDD1}">
      <dgm:prSet/>
      <dgm:spPr/>
      <dgm:t>
        <a:bodyPr/>
        <a:lstStyle/>
        <a:p>
          <a:pPr rtl="0"/>
          <a:r>
            <a:rPr lang="en-US" dirty="0" smtClean="0"/>
            <a:t>Make a list of things that we have to do to keep our body fit.</a:t>
          </a:r>
          <a:endParaRPr lang="en-US" dirty="0"/>
        </a:p>
      </dgm:t>
    </dgm:pt>
    <dgm:pt modelId="{552C990A-AF39-4BEC-B73C-03E3EA7F9773}" type="parTrans" cxnId="{5A3CE442-ADE1-4332-AFF2-FCDAD0AF4AC8}">
      <dgm:prSet/>
      <dgm:spPr/>
      <dgm:t>
        <a:bodyPr/>
        <a:lstStyle/>
        <a:p>
          <a:endParaRPr lang="en-US"/>
        </a:p>
      </dgm:t>
    </dgm:pt>
    <dgm:pt modelId="{69DCF61B-DD9C-4874-8095-2B15BAE0B8C6}" type="sibTrans" cxnId="{5A3CE442-ADE1-4332-AFF2-FCDAD0AF4AC8}">
      <dgm:prSet/>
      <dgm:spPr/>
      <dgm:t>
        <a:bodyPr/>
        <a:lstStyle/>
        <a:p>
          <a:endParaRPr lang="en-US"/>
        </a:p>
      </dgm:t>
    </dgm:pt>
    <dgm:pt modelId="{161100A9-D3A3-4CF5-BE9C-890C8864BF06}" type="pres">
      <dgm:prSet presAssocID="{C9D496BB-CECF-4D96-A048-074FACF79612}" presName="linear" presStyleCnt="0">
        <dgm:presLayoutVars>
          <dgm:animLvl val="lvl"/>
          <dgm:resizeHandles val="exact"/>
        </dgm:presLayoutVars>
      </dgm:prSet>
      <dgm:spPr/>
      <dgm:t>
        <a:bodyPr/>
        <a:lstStyle/>
        <a:p>
          <a:endParaRPr lang="en-US"/>
        </a:p>
      </dgm:t>
    </dgm:pt>
    <dgm:pt modelId="{DF75E9AD-919F-4036-A891-ACD5EE2C32C7}" type="pres">
      <dgm:prSet presAssocID="{2FBBB0EE-2827-4B04-9203-815CE490BDD1}" presName="parentText" presStyleLbl="node1" presStyleIdx="0" presStyleCnt="1">
        <dgm:presLayoutVars>
          <dgm:chMax val="0"/>
          <dgm:bulletEnabled val="1"/>
        </dgm:presLayoutVars>
      </dgm:prSet>
      <dgm:spPr/>
      <dgm:t>
        <a:bodyPr/>
        <a:lstStyle/>
        <a:p>
          <a:endParaRPr lang="en-US"/>
        </a:p>
      </dgm:t>
    </dgm:pt>
  </dgm:ptLst>
  <dgm:cxnLst>
    <dgm:cxn modelId="{0E2F0922-0606-4B4F-9E93-77C730216EA2}" type="presOf" srcId="{C9D496BB-CECF-4D96-A048-074FACF79612}" destId="{161100A9-D3A3-4CF5-BE9C-890C8864BF06}" srcOrd="0" destOrd="0" presId="urn:microsoft.com/office/officeart/2005/8/layout/vList2"/>
    <dgm:cxn modelId="{5A3CE442-ADE1-4332-AFF2-FCDAD0AF4AC8}" srcId="{C9D496BB-CECF-4D96-A048-074FACF79612}" destId="{2FBBB0EE-2827-4B04-9203-815CE490BDD1}" srcOrd="0" destOrd="0" parTransId="{552C990A-AF39-4BEC-B73C-03E3EA7F9773}" sibTransId="{69DCF61B-DD9C-4874-8095-2B15BAE0B8C6}"/>
    <dgm:cxn modelId="{D26FC4DA-2B60-4410-8F18-B77EEDC5F251}" type="presOf" srcId="{2FBBB0EE-2827-4B04-9203-815CE490BDD1}" destId="{DF75E9AD-919F-4036-A891-ACD5EE2C32C7}" srcOrd="0" destOrd="0" presId="urn:microsoft.com/office/officeart/2005/8/layout/vList2"/>
    <dgm:cxn modelId="{100C2EC4-282F-4D4C-85A2-161191541224}" type="presParOf" srcId="{161100A9-D3A3-4CF5-BE9C-890C8864BF06}" destId="{DF75E9AD-919F-4036-A891-ACD5EE2C32C7}"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E66BECAE-3C3A-47E1-A669-A8D3205572D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F556106-0DF9-47D1-BD22-7C1B4166F838}">
      <dgm:prSet/>
      <dgm:spPr/>
      <dgm:t>
        <a:bodyPr/>
        <a:lstStyle/>
        <a:p>
          <a:pPr rtl="0"/>
          <a:r>
            <a:rPr lang="en-US" dirty="0" smtClean="0"/>
            <a:t>       Home work</a:t>
          </a:r>
          <a:endParaRPr lang="en-US" dirty="0"/>
        </a:p>
      </dgm:t>
    </dgm:pt>
    <dgm:pt modelId="{AC88A92C-D09F-478A-9D17-DA0EF8372001}" type="parTrans" cxnId="{04574464-51F2-4746-98A3-E7F4B6255AE3}">
      <dgm:prSet/>
      <dgm:spPr/>
      <dgm:t>
        <a:bodyPr/>
        <a:lstStyle/>
        <a:p>
          <a:endParaRPr lang="en-US"/>
        </a:p>
      </dgm:t>
    </dgm:pt>
    <dgm:pt modelId="{4CA854FD-7B75-478A-99E5-5481A954F941}" type="sibTrans" cxnId="{04574464-51F2-4746-98A3-E7F4B6255AE3}">
      <dgm:prSet/>
      <dgm:spPr/>
      <dgm:t>
        <a:bodyPr/>
        <a:lstStyle/>
        <a:p>
          <a:endParaRPr lang="en-US"/>
        </a:p>
      </dgm:t>
    </dgm:pt>
    <dgm:pt modelId="{8726BB81-741A-403B-8FC0-691D04629255}" type="pres">
      <dgm:prSet presAssocID="{E66BECAE-3C3A-47E1-A669-A8D3205572D7}" presName="linear" presStyleCnt="0">
        <dgm:presLayoutVars>
          <dgm:animLvl val="lvl"/>
          <dgm:resizeHandles val="exact"/>
        </dgm:presLayoutVars>
      </dgm:prSet>
      <dgm:spPr/>
      <dgm:t>
        <a:bodyPr/>
        <a:lstStyle/>
        <a:p>
          <a:endParaRPr lang="en-US"/>
        </a:p>
      </dgm:t>
    </dgm:pt>
    <dgm:pt modelId="{042C8EEC-6964-4E1D-B9B1-EA3838BA5BD8}" type="pres">
      <dgm:prSet presAssocID="{6F556106-0DF9-47D1-BD22-7C1B4166F838}" presName="parentText" presStyleLbl="node1" presStyleIdx="0" presStyleCnt="1">
        <dgm:presLayoutVars>
          <dgm:chMax val="0"/>
          <dgm:bulletEnabled val="1"/>
        </dgm:presLayoutVars>
      </dgm:prSet>
      <dgm:spPr/>
      <dgm:t>
        <a:bodyPr/>
        <a:lstStyle/>
        <a:p>
          <a:endParaRPr lang="en-US"/>
        </a:p>
      </dgm:t>
    </dgm:pt>
  </dgm:ptLst>
  <dgm:cxnLst>
    <dgm:cxn modelId="{D86CCD64-82C7-4789-AD94-D29F46636B8E}" type="presOf" srcId="{E66BECAE-3C3A-47E1-A669-A8D3205572D7}" destId="{8726BB81-741A-403B-8FC0-691D04629255}" srcOrd="0" destOrd="0" presId="urn:microsoft.com/office/officeart/2005/8/layout/vList2"/>
    <dgm:cxn modelId="{04574464-51F2-4746-98A3-E7F4B6255AE3}" srcId="{E66BECAE-3C3A-47E1-A669-A8D3205572D7}" destId="{6F556106-0DF9-47D1-BD22-7C1B4166F838}" srcOrd="0" destOrd="0" parTransId="{AC88A92C-D09F-478A-9D17-DA0EF8372001}" sibTransId="{4CA854FD-7B75-478A-99E5-5481A954F941}"/>
    <dgm:cxn modelId="{C7F3761E-4D22-40A8-95FF-77412DC82542}" type="presOf" srcId="{6F556106-0DF9-47D1-BD22-7C1B4166F838}" destId="{042C8EEC-6964-4E1D-B9B1-EA3838BA5BD8}" srcOrd="0" destOrd="0" presId="urn:microsoft.com/office/officeart/2005/8/layout/vList2"/>
    <dgm:cxn modelId="{AE2CD861-CC01-411E-85E3-BA811D42FAEB}" type="presParOf" srcId="{8726BB81-741A-403B-8FC0-691D04629255}" destId="{042C8EEC-6964-4E1D-B9B1-EA3838BA5BD8}" srcOrd="0"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3189C6F8-7869-4ECC-97CD-9C80BEF1BF44}"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US"/>
        </a:p>
      </dgm:t>
    </dgm:pt>
    <dgm:pt modelId="{31DEFE7D-6DCD-41FE-A374-36C303D8E502}">
      <dgm:prSet/>
      <dgm:spPr/>
      <dgm:t>
        <a:bodyPr/>
        <a:lstStyle/>
        <a:p>
          <a:pPr rtl="0"/>
          <a:r>
            <a:rPr lang="en-US" dirty="0" smtClean="0"/>
            <a:t>Write a short paragraph on how to maintain good health.</a:t>
          </a:r>
          <a:endParaRPr lang="en-US" dirty="0"/>
        </a:p>
      </dgm:t>
    </dgm:pt>
    <dgm:pt modelId="{DA49D7E8-BABB-411C-910F-20A0A24F23AD}" type="parTrans" cxnId="{3AF5D4C3-86D1-4F54-8B67-A66C86303D03}">
      <dgm:prSet/>
      <dgm:spPr/>
      <dgm:t>
        <a:bodyPr/>
        <a:lstStyle/>
        <a:p>
          <a:endParaRPr lang="en-US"/>
        </a:p>
      </dgm:t>
    </dgm:pt>
    <dgm:pt modelId="{9939A099-9A65-4448-8E9E-B19AAED5C1A1}" type="sibTrans" cxnId="{3AF5D4C3-86D1-4F54-8B67-A66C86303D03}">
      <dgm:prSet/>
      <dgm:spPr/>
      <dgm:t>
        <a:bodyPr/>
        <a:lstStyle/>
        <a:p>
          <a:endParaRPr lang="en-US"/>
        </a:p>
      </dgm:t>
    </dgm:pt>
    <dgm:pt modelId="{4325E75B-812D-4C91-B559-44AC9F28CE32}" type="pres">
      <dgm:prSet presAssocID="{3189C6F8-7869-4ECC-97CD-9C80BEF1BF44}" presName="linear" presStyleCnt="0">
        <dgm:presLayoutVars>
          <dgm:animLvl val="lvl"/>
          <dgm:resizeHandles val="exact"/>
        </dgm:presLayoutVars>
      </dgm:prSet>
      <dgm:spPr/>
      <dgm:t>
        <a:bodyPr/>
        <a:lstStyle/>
        <a:p>
          <a:endParaRPr lang="en-US"/>
        </a:p>
      </dgm:t>
    </dgm:pt>
    <dgm:pt modelId="{1BC0E0E0-D8C2-455D-9936-B500979BE42C}" type="pres">
      <dgm:prSet presAssocID="{31DEFE7D-6DCD-41FE-A374-36C303D8E502}" presName="parentText" presStyleLbl="node1" presStyleIdx="0" presStyleCnt="1">
        <dgm:presLayoutVars>
          <dgm:chMax val="0"/>
          <dgm:bulletEnabled val="1"/>
        </dgm:presLayoutVars>
      </dgm:prSet>
      <dgm:spPr/>
      <dgm:t>
        <a:bodyPr/>
        <a:lstStyle/>
        <a:p>
          <a:endParaRPr lang="en-US"/>
        </a:p>
      </dgm:t>
    </dgm:pt>
  </dgm:ptLst>
  <dgm:cxnLst>
    <dgm:cxn modelId="{EBE27BC8-634E-4EC3-8FC3-D3280407266C}" type="presOf" srcId="{3189C6F8-7869-4ECC-97CD-9C80BEF1BF44}" destId="{4325E75B-812D-4C91-B559-44AC9F28CE32}" srcOrd="0" destOrd="0" presId="urn:microsoft.com/office/officeart/2005/8/layout/vList2"/>
    <dgm:cxn modelId="{0CE5DD36-EC2A-4E83-876A-D3A0A150B3CC}" type="presOf" srcId="{31DEFE7D-6DCD-41FE-A374-36C303D8E502}" destId="{1BC0E0E0-D8C2-455D-9936-B500979BE42C}" srcOrd="0" destOrd="0" presId="urn:microsoft.com/office/officeart/2005/8/layout/vList2"/>
    <dgm:cxn modelId="{3AF5D4C3-86D1-4F54-8B67-A66C86303D03}" srcId="{3189C6F8-7869-4ECC-97CD-9C80BEF1BF44}" destId="{31DEFE7D-6DCD-41FE-A374-36C303D8E502}" srcOrd="0" destOrd="0" parTransId="{DA49D7E8-BABB-411C-910F-20A0A24F23AD}" sibTransId="{9939A099-9A65-4448-8E9E-B19AAED5C1A1}"/>
    <dgm:cxn modelId="{7448182C-654A-4605-B945-21C8095C6D72}" type="presParOf" srcId="{4325E75B-812D-4C91-B559-44AC9F28CE32}" destId="{1BC0E0E0-D8C2-455D-9936-B500979BE42C}" srcOrd="0"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27-Feb-14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27-Feb-14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27-Feb-14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27-Feb-14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27-Feb-14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27-Feb-14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27-Feb-14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27-Feb-14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sndAc>
      <p:stSnd>
        <p:snd r:embed="rId1" name="click.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27-Feb-14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sndAc>
      <p:stSnd>
        <p:snd r:embed="rId13" name="click.wav" builtIn="1"/>
      </p:st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Data" Target="../diagrams/data1.xml"/><Relationship Id="rId7" Type="http://schemas.openxmlformats.org/officeDocument/2006/relationships/diagramData" Target="../diagrams/data2.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Data" Target="../diagrams/data6.xml"/><Relationship Id="rId7" Type="http://schemas.openxmlformats.org/officeDocument/2006/relationships/diagramData" Target="../diagrams/data7.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diagramColors" Target="../diagrams/colors7.xml"/><Relationship Id="rId4" Type="http://schemas.openxmlformats.org/officeDocument/2006/relationships/diagramLayout" Target="../diagrams/layout6.xml"/><Relationship Id="rId9"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Data" Target="../diagrams/data8.xml"/><Relationship Id="rId7" Type="http://schemas.openxmlformats.org/officeDocument/2006/relationships/diagramData" Target="../diagrams/data9.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10" Type="http://schemas.openxmlformats.org/officeDocument/2006/relationships/diagramColors" Target="../diagrams/colors9.xml"/><Relationship Id="rId4" Type="http://schemas.openxmlformats.org/officeDocument/2006/relationships/diagramLayout" Target="../diagrams/layout8.xml"/><Relationship Id="rId9" Type="http://schemas.openxmlformats.org/officeDocument/2006/relationships/diagramQuickStyle" Target="../diagrams/quickStyle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685800" y="990600"/>
          <a:ext cx="7772400" cy="1470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p:cNvGraphicFramePr/>
          <p:nvPr/>
        </p:nvGraphicFramePr>
        <p:xfrm>
          <a:off x="76200" y="3124200"/>
          <a:ext cx="8991600" cy="335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med">
    <p:dissolve/>
    <p:sndAc>
      <p:stSnd>
        <p:snd r:embed="rId2" name="click.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1"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2"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8" grpId="0">
        <p:bldAsOne/>
      </p:bldGraphic>
      <p:bldGraphic spid="8" grpId="1">
        <p:bldAsOne/>
      </p:bldGraphic>
      <p:bldGraphic spid="8" grpId="2">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381000" y="533400"/>
          <a:ext cx="8305800" cy="1470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ubtitle 2"/>
          <p:cNvSpPr>
            <a:spLocks noGrp="1"/>
          </p:cNvSpPr>
          <p:nvPr>
            <p:ph type="subTitle" idx="1"/>
          </p:nvPr>
        </p:nvSpPr>
        <p:spPr>
          <a:xfrm>
            <a:off x="609600" y="2438400"/>
            <a:ext cx="8077200" cy="3657600"/>
          </a:xfrm>
        </p:spPr>
        <p:txBody>
          <a:bodyPr>
            <a:normAutofit fontScale="77500" lnSpcReduction="20000"/>
          </a:bodyPr>
          <a:lstStyle/>
          <a:p>
            <a:r>
              <a:rPr lang="en-US" sz="8000" dirty="0" smtClean="0">
                <a:solidFill>
                  <a:srgbClr val="00B050"/>
                </a:solidFill>
              </a:rPr>
              <a:t>Class-8</a:t>
            </a:r>
          </a:p>
          <a:p>
            <a:r>
              <a:rPr lang="en-US" sz="8500" dirty="0" smtClean="0">
                <a:solidFill>
                  <a:srgbClr val="7030A0"/>
                </a:solidFill>
              </a:rPr>
              <a:t>Subject- English 1</a:t>
            </a:r>
            <a:r>
              <a:rPr lang="en-US" sz="8500" baseline="30000" dirty="0" smtClean="0">
                <a:solidFill>
                  <a:srgbClr val="7030A0"/>
                </a:solidFill>
              </a:rPr>
              <a:t>st</a:t>
            </a:r>
            <a:endParaRPr lang="en-US" sz="8500" dirty="0" smtClean="0">
              <a:solidFill>
                <a:srgbClr val="7030A0"/>
              </a:solidFill>
            </a:endParaRPr>
          </a:p>
          <a:p>
            <a:r>
              <a:rPr lang="en-US" sz="8600" dirty="0" smtClean="0">
                <a:solidFill>
                  <a:srgbClr val="FF0000"/>
                </a:solidFill>
              </a:rPr>
              <a:t>Unit- Three</a:t>
            </a:r>
          </a:p>
          <a:p>
            <a:r>
              <a:rPr lang="en-US" sz="6200" dirty="0" smtClean="0">
                <a:solidFill>
                  <a:schemeClr val="accent6">
                    <a:lumMod val="75000"/>
                  </a:schemeClr>
                </a:solidFill>
              </a:rPr>
              <a:t>Health and hygiene</a:t>
            </a:r>
          </a:p>
          <a:p>
            <a:endParaRPr lang="en-US" dirty="0"/>
          </a:p>
        </p:txBody>
      </p:sp>
    </p:spTree>
  </p:cSld>
  <p:clrMapOvr>
    <a:masterClrMapping/>
  </p:clrMapOvr>
  <p:transition spd="med">
    <p:sndAc>
      <p:stSnd>
        <p:snd r:embed="rId2" name="click.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Horizontal)">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4800" dirty="0" smtClean="0">
                <a:solidFill>
                  <a:srgbClr val="002060"/>
                </a:solidFill>
              </a:rPr>
              <a:t>Topic</a:t>
            </a:r>
            <a:endParaRPr lang="en-US" sz="4800" dirty="0">
              <a:solidFill>
                <a:srgbClr val="002060"/>
              </a:solidFill>
            </a:endParaRPr>
          </a:p>
        </p:txBody>
      </p:sp>
      <p:pic>
        <p:nvPicPr>
          <p:cNvPr id="4" name="Content Placeholder 3" descr="healthy-living-1024x682.jpg"/>
          <p:cNvPicPr>
            <a:picLocks noGrp="1" noChangeAspect="1"/>
          </p:cNvPicPr>
          <p:nvPr>
            <p:ph idx="1"/>
          </p:nvPr>
        </p:nvPicPr>
        <p:blipFill>
          <a:blip r:embed="rId2"/>
          <a:stretch>
            <a:fillRect/>
          </a:stretch>
        </p:blipFill>
        <p:spPr>
          <a:xfrm>
            <a:off x="609600" y="2286000"/>
            <a:ext cx="2864391" cy="3200399"/>
          </a:xfrm>
          <a:effectLst>
            <a:glow rad="139700">
              <a:schemeClr val="accent3">
                <a:satMod val="175000"/>
                <a:alpha val="40000"/>
              </a:schemeClr>
            </a:glow>
          </a:effectLst>
        </p:spPr>
      </p:pic>
      <p:pic>
        <p:nvPicPr>
          <p:cNvPr id="6" name="Picture 5" descr="IMG00657.jpg"/>
          <p:cNvPicPr>
            <a:picLocks noChangeAspect="1"/>
          </p:cNvPicPr>
          <p:nvPr/>
        </p:nvPicPr>
        <p:blipFill>
          <a:blip r:embed="rId3" cstate="print">
            <a:duotone>
              <a:schemeClr val="accent1">
                <a:shade val="45000"/>
                <a:satMod val="135000"/>
              </a:schemeClr>
              <a:prstClr val="white"/>
            </a:duotone>
          </a:blip>
          <a:stretch>
            <a:fillRect/>
          </a:stretch>
        </p:blipFill>
        <p:spPr>
          <a:xfrm rot="5400000">
            <a:off x="3390900" y="2705100"/>
            <a:ext cx="3276600" cy="2286000"/>
          </a:xfrm>
          <a:prstGeom prst="roundRect">
            <a:avLst>
              <a:gd name="adj" fmla="val 8594"/>
            </a:avLst>
          </a:prstGeom>
          <a:solidFill>
            <a:srgbClr val="FFFFFF">
              <a:shade val="85000"/>
            </a:srgbClr>
          </a:solidFill>
          <a:ln>
            <a:solidFill>
              <a:schemeClr val="accent2"/>
            </a:solidFill>
          </a:ln>
          <a:effectLst>
            <a:reflection blurRad="12700" stA="38000" endPos="28000" dist="5000" dir="5400000" sy="-100000" algn="bl" rotWithShape="0"/>
          </a:effectLst>
        </p:spPr>
        <p:style>
          <a:lnRef idx="2">
            <a:schemeClr val="accent2">
              <a:shade val="50000"/>
            </a:schemeClr>
          </a:lnRef>
          <a:fillRef idx="1">
            <a:schemeClr val="accent2"/>
          </a:fillRef>
          <a:effectRef idx="0">
            <a:schemeClr val="accent2"/>
          </a:effectRef>
          <a:fontRef idx="minor">
            <a:schemeClr val="lt1"/>
          </a:fontRef>
        </p:style>
      </p:pic>
      <p:pic>
        <p:nvPicPr>
          <p:cNvPr id="7" name="Picture 6" descr="IMG00658.jpg"/>
          <p:cNvPicPr>
            <a:picLocks noChangeAspect="1"/>
          </p:cNvPicPr>
          <p:nvPr/>
        </p:nvPicPr>
        <p:blipFill>
          <a:blip r:embed="rId4" cstate="print">
            <a:duotone>
              <a:prstClr val="black"/>
              <a:schemeClr val="accent1">
                <a:tint val="45000"/>
                <a:satMod val="400000"/>
              </a:schemeClr>
            </a:duotone>
          </a:blip>
          <a:stretch>
            <a:fillRect/>
          </a:stretch>
        </p:blipFill>
        <p:spPr>
          <a:xfrm rot="5400000">
            <a:off x="5981700" y="2857500"/>
            <a:ext cx="3429000" cy="1981200"/>
          </a:xfrm>
          <a:prstGeom prst="rect">
            <a:avLst/>
          </a:prstGeom>
        </p:spPr>
        <p:style>
          <a:lnRef idx="2">
            <a:schemeClr val="accent6">
              <a:shade val="50000"/>
            </a:schemeClr>
          </a:lnRef>
          <a:fillRef idx="1">
            <a:schemeClr val="accent6"/>
          </a:fillRef>
          <a:effectRef idx="0">
            <a:schemeClr val="accent6"/>
          </a:effectRef>
          <a:fontRef idx="minor">
            <a:schemeClr val="lt1"/>
          </a:fontRef>
        </p:style>
      </p:pic>
      <p:sp>
        <p:nvSpPr>
          <p:cNvPr id="9" name="TextBox 8"/>
          <p:cNvSpPr txBox="1"/>
          <p:nvPr/>
        </p:nvSpPr>
        <p:spPr>
          <a:xfrm>
            <a:off x="381000" y="5715000"/>
            <a:ext cx="3048000" cy="381000"/>
          </a:xfrm>
          <a:prstGeom prst="rect">
            <a:avLst/>
          </a:prstGeom>
          <a:noFill/>
        </p:spPr>
        <p:txBody>
          <a:bodyPr wrap="square" rtlCol="0">
            <a:spAutoFit/>
          </a:bodyPr>
          <a:lstStyle/>
          <a:p>
            <a:r>
              <a:rPr lang="en-US" dirty="0" smtClean="0">
                <a:solidFill>
                  <a:srgbClr val="00B0F0"/>
                </a:solidFill>
              </a:rPr>
              <a:t>Healthy couple </a:t>
            </a:r>
            <a:endParaRPr lang="en-US" dirty="0">
              <a:solidFill>
                <a:srgbClr val="00B0F0"/>
              </a:solidFill>
            </a:endParaRPr>
          </a:p>
        </p:txBody>
      </p:sp>
      <p:sp>
        <p:nvSpPr>
          <p:cNvPr id="10" name="TextBox 9"/>
          <p:cNvSpPr txBox="1"/>
          <p:nvPr/>
        </p:nvSpPr>
        <p:spPr>
          <a:xfrm>
            <a:off x="4114800" y="5715000"/>
            <a:ext cx="1828800" cy="369332"/>
          </a:xfrm>
          <a:prstGeom prst="rect">
            <a:avLst/>
          </a:prstGeom>
          <a:noFill/>
        </p:spPr>
        <p:txBody>
          <a:bodyPr wrap="square" rtlCol="0">
            <a:spAutoFit/>
          </a:bodyPr>
          <a:lstStyle/>
          <a:p>
            <a:r>
              <a:rPr lang="en-US" dirty="0" smtClean="0">
                <a:solidFill>
                  <a:srgbClr val="7030A0"/>
                </a:solidFill>
              </a:rPr>
              <a:t>Healthy boy</a:t>
            </a:r>
            <a:endParaRPr lang="en-US" dirty="0">
              <a:solidFill>
                <a:srgbClr val="7030A0"/>
              </a:solidFill>
            </a:endParaRPr>
          </a:p>
        </p:txBody>
      </p:sp>
      <p:sp>
        <p:nvSpPr>
          <p:cNvPr id="11" name="TextBox 10"/>
          <p:cNvSpPr txBox="1"/>
          <p:nvPr/>
        </p:nvSpPr>
        <p:spPr>
          <a:xfrm>
            <a:off x="6705600" y="5791200"/>
            <a:ext cx="1981200" cy="369332"/>
          </a:xfrm>
          <a:prstGeom prst="rect">
            <a:avLst/>
          </a:prstGeom>
          <a:noFill/>
        </p:spPr>
        <p:txBody>
          <a:bodyPr wrap="square" rtlCol="0">
            <a:spAutoFit/>
          </a:bodyPr>
          <a:lstStyle/>
          <a:p>
            <a:r>
              <a:rPr lang="en-US" dirty="0" smtClean="0"/>
              <a:t>Unhealthy boy</a:t>
            </a:r>
          </a:p>
        </p:txBody>
      </p:sp>
      <p:sp>
        <p:nvSpPr>
          <p:cNvPr id="12" name="TextBox 11"/>
          <p:cNvSpPr txBox="1"/>
          <p:nvPr/>
        </p:nvSpPr>
        <p:spPr>
          <a:xfrm>
            <a:off x="1371600" y="1524000"/>
            <a:ext cx="6172200" cy="523220"/>
          </a:xfrm>
          <a:prstGeom prst="rect">
            <a:avLst/>
          </a:prstGeom>
          <a:noFill/>
        </p:spPr>
        <p:txBody>
          <a:bodyPr wrap="square" rtlCol="0">
            <a:spAutoFit/>
          </a:bodyPr>
          <a:lstStyle/>
          <a:p>
            <a:r>
              <a:rPr lang="en-US" dirty="0" smtClean="0"/>
              <a:t>                                                  </a:t>
            </a:r>
            <a:r>
              <a:rPr lang="en-US" sz="2800" dirty="0" smtClean="0">
                <a:solidFill>
                  <a:srgbClr val="FF0000"/>
                </a:solidFill>
              </a:rPr>
              <a:t>Health</a:t>
            </a:r>
            <a:endParaRPr lang="en-US" dirty="0">
              <a:solidFill>
                <a:srgbClr val="FF0000"/>
              </a:solidFill>
            </a:endParaRPr>
          </a:p>
        </p:txBody>
      </p:sp>
    </p:spTree>
  </p:cSld>
  <p:clrMapOvr>
    <a:masterClrMapping/>
  </p:clrMapOvr>
  <p:transition spd="med">
    <p:whee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lide(fromBottom)">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lide(fromBottom)">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 calcmode="lin" valueType="num">
                                      <p:cBhvr additive="base">
                                        <p:cTn id="2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anim calcmode="lin" valueType="num">
                                      <p:cBhvr additive="base">
                                        <p:cTn id="3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slide(fromBottom)">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533400"/>
            <a:ext cx="7239000" cy="110799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6600" dirty="0" smtClean="0"/>
              <a:t>learning Outcomes </a:t>
            </a:r>
            <a:endParaRPr lang="en-US" sz="6600" dirty="0"/>
          </a:p>
        </p:txBody>
      </p:sp>
      <p:sp>
        <p:nvSpPr>
          <p:cNvPr id="3" name="TextBox 2"/>
          <p:cNvSpPr txBox="1"/>
          <p:nvPr/>
        </p:nvSpPr>
        <p:spPr>
          <a:xfrm>
            <a:off x="990600" y="2667000"/>
            <a:ext cx="7467600" cy="646331"/>
          </a:xfrm>
          <a:prstGeom prst="rect">
            <a:avLst/>
          </a:prstGeom>
          <a:gradFill flip="none" rotWithShape="1">
            <a:gsLst>
              <a:gs pos="22000">
                <a:srgbClr val="00B0F0"/>
              </a:gs>
              <a:gs pos="50000">
                <a:srgbClr val="9CB86E"/>
              </a:gs>
              <a:gs pos="100000">
                <a:srgbClr val="156B13"/>
              </a:gs>
            </a:gsLst>
            <a:path path="rect">
              <a:fillToRect l="100000" t="100000"/>
            </a:path>
            <a:tileRect r="-100000" b="-100000"/>
          </a:gradFill>
        </p:spPr>
        <p:txBody>
          <a:bodyPr wrap="square" rtlCol="0">
            <a:spAutoFit/>
          </a:bodyPr>
          <a:lstStyle/>
          <a:p>
            <a:r>
              <a:rPr lang="en-US" dirty="0" smtClean="0"/>
              <a:t> </a:t>
            </a:r>
            <a:r>
              <a:rPr lang="en-US" sz="3600" dirty="0" smtClean="0"/>
              <a:t>Ss will know about good health.</a:t>
            </a:r>
            <a:endParaRPr lang="en-US" sz="3600" dirty="0"/>
          </a:p>
        </p:txBody>
      </p:sp>
      <p:sp>
        <p:nvSpPr>
          <p:cNvPr id="4" name="TextBox 3"/>
          <p:cNvSpPr txBox="1"/>
          <p:nvPr/>
        </p:nvSpPr>
        <p:spPr>
          <a:xfrm>
            <a:off x="990600" y="3962400"/>
            <a:ext cx="7467600" cy="523220"/>
          </a:xfrm>
          <a:prstGeom prst="rect">
            <a:avLst/>
          </a:prstGeom>
          <a:solidFill>
            <a:schemeClr val="accent5"/>
          </a:solidFill>
          <a:ln>
            <a:solidFill>
              <a:srgbClr val="FFC000"/>
            </a:solidFill>
          </a:ln>
        </p:spPr>
        <p:txBody>
          <a:bodyPr wrap="square" rtlCol="0">
            <a:spAutoFit/>
          </a:bodyPr>
          <a:lstStyle/>
          <a:p>
            <a:r>
              <a:rPr lang="en-US" sz="2800" dirty="0" smtClean="0"/>
              <a:t>Ss will know about the importance of good health.</a:t>
            </a:r>
            <a:endParaRPr lang="en-US" sz="2800" dirty="0"/>
          </a:p>
        </p:txBody>
      </p:sp>
      <p:sp>
        <p:nvSpPr>
          <p:cNvPr id="5" name="TextBox 4"/>
          <p:cNvSpPr txBox="1"/>
          <p:nvPr/>
        </p:nvSpPr>
        <p:spPr>
          <a:xfrm>
            <a:off x="990600" y="5193268"/>
            <a:ext cx="7696200" cy="830997"/>
          </a:xfrm>
          <a:prstGeom prst="rect">
            <a:avLst/>
          </a:prstGeom>
          <a:solidFill>
            <a:schemeClr val="accent6">
              <a:lumMod val="60000"/>
              <a:lumOff val="40000"/>
            </a:schemeClr>
          </a:solidFill>
        </p:spPr>
        <p:txBody>
          <a:bodyPr wrap="square" rtlCol="0">
            <a:spAutoFit/>
          </a:bodyPr>
          <a:lstStyle/>
          <a:p>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Ss will know about the importance of physical exercise</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spd="med">
    <p:sndAc>
      <p:stSnd>
        <p:snd r:embed="rId2" name="click.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slide(fromBottom)">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slide(fromBottom)">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304800"/>
            <a:ext cx="7086600" cy="1200329"/>
          </a:xfrm>
          <a:prstGeom prst="rect">
            <a:avLst/>
          </a:prstGeom>
          <a:solidFill>
            <a:schemeClr val="accent2"/>
          </a:solidFill>
          <a:scene3d>
            <a:camera prst="orthographicFront"/>
            <a:lightRig rig="threePt" dir="t"/>
          </a:scene3d>
          <a:sp3d>
            <a:bevelT/>
          </a:sp3d>
        </p:spPr>
        <p:txBody>
          <a:bodyPr wrap="square" rtlCol="0">
            <a:spAutoFit/>
          </a:bodyPr>
          <a:lstStyle/>
          <a:p>
            <a:r>
              <a:rPr lang="en-US" sz="7200" dirty="0" smtClean="0"/>
              <a:t>   </a:t>
            </a:r>
            <a:r>
              <a:rPr lang="en-US" sz="7200"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presentation</a:t>
            </a:r>
            <a:endParaRPr lang="en-US" sz="7200" dirty="0"/>
          </a:p>
        </p:txBody>
      </p:sp>
      <p:sp>
        <p:nvSpPr>
          <p:cNvPr id="4" name="TextBox 3"/>
          <p:cNvSpPr txBox="1"/>
          <p:nvPr/>
        </p:nvSpPr>
        <p:spPr>
          <a:xfrm>
            <a:off x="1143000" y="2057400"/>
            <a:ext cx="7620000" cy="2739211"/>
          </a:xfrm>
          <a:prstGeom prst="rect">
            <a:avLst/>
          </a:prstGeom>
          <a:solidFill>
            <a:srgbClr val="0070C0"/>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Vocabulary</a:t>
            </a:r>
          </a:p>
          <a:p>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Disease- illness of the body or mind</a:t>
            </a: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bn-BD"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bn-BD"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রোগ </a:t>
            </a:r>
          </a:p>
          <a:p>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Essential – absolutely necessary</a:t>
            </a: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 </a:t>
            </a:r>
            <a:r>
              <a:rPr lang="bn-BD"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প্রয়োজনীয় </a:t>
            </a:r>
          </a:p>
          <a:p>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Concentrate- attention on something</a:t>
            </a: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 </a:t>
            </a:r>
            <a:r>
              <a:rPr lang="bn-BD"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মনোযোগ দেওয়া</a:t>
            </a:r>
          </a:p>
          <a:p>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Possession- the state of having</a:t>
            </a: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 </a:t>
            </a:r>
            <a:r>
              <a:rPr lang="bn-BD"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অধিকার </a:t>
            </a:r>
            <a:r>
              <a:rPr lang="bn-BD"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p:txBody>
      </p:sp>
      <p:sp>
        <p:nvSpPr>
          <p:cNvPr id="5" name="TextBox 4"/>
          <p:cNvSpPr txBox="1"/>
          <p:nvPr/>
        </p:nvSpPr>
        <p:spPr>
          <a:xfrm>
            <a:off x="990600" y="4919008"/>
            <a:ext cx="7467600" cy="1938992"/>
          </a:xfrm>
          <a:prstGeom prst="rect">
            <a:avLst/>
          </a:prstGeom>
          <a:solidFill>
            <a:schemeClr val="accent6">
              <a:lumMod val="20000"/>
              <a:lumOff val="80000"/>
            </a:schemeClr>
          </a:solidFill>
        </p:spPr>
        <p:txBody>
          <a:bodyPr wrap="square" rtlCol="0">
            <a:spAutoFit/>
          </a:bodyPr>
          <a:lstStyle/>
          <a:p>
            <a:pPr marL="342900" indent="-342900">
              <a:buAutoNum type="arabicPeriod"/>
            </a:pPr>
            <a:r>
              <a:rPr lang="en-US" sz="4000" b="1" dirty="0" smtClean="0">
                <a:ln w="10541" cmpd="sng">
                  <a:solidFill>
                    <a:schemeClr val="accent1">
                      <a:shade val="88000"/>
                      <a:satMod val="110000"/>
                    </a:schemeClr>
                  </a:solidFill>
                  <a:prstDash val="solid"/>
                </a:ln>
                <a:solidFill>
                  <a:schemeClr val="accent4"/>
                </a:solidFill>
                <a:latin typeface="Times New Roman" pitchFamily="18" charset="0"/>
                <a:cs typeface="Times New Roman" pitchFamily="18" charset="0"/>
              </a:rPr>
              <a:t>Which boy looks healthy?</a:t>
            </a:r>
          </a:p>
          <a:p>
            <a:pPr marL="342900" indent="-342900">
              <a:buAutoNum type="arabicPeriod"/>
            </a:pPr>
            <a:r>
              <a:rPr lang="en-US" sz="4000" b="1" dirty="0" smtClean="0">
                <a:ln w="10541" cmpd="sng">
                  <a:solidFill>
                    <a:schemeClr val="accent1">
                      <a:shade val="88000"/>
                      <a:satMod val="110000"/>
                    </a:schemeClr>
                  </a:solidFill>
                  <a:prstDash val="solid"/>
                </a:ln>
                <a:solidFill>
                  <a:schemeClr val="accent4"/>
                </a:solidFill>
                <a:latin typeface="Times New Roman" pitchFamily="18" charset="0"/>
                <a:cs typeface="Times New Roman" pitchFamily="18" charset="0"/>
              </a:rPr>
              <a:t>Which boy is unhealthy?</a:t>
            </a:r>
          </a:p>
          <a:p>
            <a:pPr marL="342900" indent="-342900">
              <a:buAutoNum type="arabicPeriod"/>
            </a:pPr>
            <a:r>
              <a:rPr lang="en-US" sz="4000" b="1" dirty="0" smtClean="0">
                <a:ln w="10541" cmpd="sng">
                  <a:solidFill>
                    <a:schemeClr val="accent1">
                      <a:shade val="88000"/>
                      <a:satMod val="110000"/>
                    </a:schemeClr>
                  </a:solidFill>
                  <a:prstDash val="solid"/>
                </a:ln>
                <a:solidFill>
                  <a:schemeClr val="accent4"/>
                </a:solidFill>
                <a:latin typeface="Times New Roman" pitchFamily="18" charset="0"/>
                <a:cs typeface="Times New Roman" pitchFamily="18" charset="0"/>
              </a:rPr>
              <a:t>Can you guess why they are so?</a:t>
            </a:r>
            <a:endParaRPr lang="en-US" sz="4000" b="1" dirty="0">
              <a:ln w="10541" cmpd="sng">
                <a:solidFill>
                  <a:schemeClr val="accent1">
                    <a:shade val="88000"/>
                    <a:satMod val="110000"/>
                  </a:schemeClr>
                </a:solidFill>
                <a:prstDash val="solid"/>
              </a:ln>
              <a:solidFill>
                <a:schemeClr val="accent4"/>
              </a:solidFill>
              <a:latin typeface="Times New Roman" pitchFamily="18" charset="0"/>
              <a:cs typeface="Times New Roman" pitchFamily="18" charset="0"/>
            </a:endParaRPr>
          </a:p>
        </p:txBody>
      </p:sp>
    </p:spTree>
  </p:cSld>
  <p:clrMapOvr>
    <a:masterClrMapping/>
  </p:clrMapOvr>
  <p:transition spd="med">
    <p:sndAc>
      <p:stSnd>
        <p:snd r:embed="rId2" name="click.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457200" y="533400"/>
          <a:ext cx="8305800" cy="56938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ndAc>
      <p:stSnd>
        <p:snd r:embed="rId2" name="click.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81000"/>
            <a:ext cx="7086600" cy="1323439"/>
          </a:xfrm>
          <a:prstGeom prst="rect">
            <a:avLst/>
          </a:prstGeom>
          <a:solidFill>
            <a:srgbClr val="00B050"/>
          </a:solidFill>
        </p:spPr>
        <p:txBody>
          <a:bodyPr wrap="square" rtlCol="0">
            <a:spAutoFit/>
          </a:bodyPr>
          <a:lstStyle/>
          <a:p>
            <a:r>
              <a:rPr lang="en-US" sz="8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Individual work</a:t>
            </a:r>
            <a:endParaRPr lang="en-US" sz="8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Diagram 3"/>
          <p:cNvGraphicFramePr/>
          <p:nvPr/>
        </p:nvGraphicFramePr>
        <p:xfrm>
          <a:off x="381000" y="3124200"/>
          <a:ext cx="8534400" cy="2308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sndAc>
      <p:stSnd>
        <p:snd r:embed="rId2" name="click.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914400" y="457200"/>
          <a:ext cx="7467600" cy="1446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685800" y="3963650"/>
          <a:ext cx="7772400" cy="14465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med">
    <p:sndAc>
      <p:stSnd>
        <p:snd r:embed="rId2" name="click.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447800" y="685800"/>
          <a:ext cx="6553200" cy="13234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p:cNvGraphicFramePr/>
          <p:nvPr/>
        </p:nvGraphicFramePr>
        <p:xfrm>
          <a:off x="1219200" y="3897868"/>
          <a:ext cx="6858000" cy="13234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med">
    <p:sndAc>
      <p:stSnd>
        <p:snd r:embed="rId2" name="click.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 to all</a:t>
            </a:r>
            <a:endParaRPr lang="en-US" dirty="0"/>
          </a:p>
        </p:txBody>
      </p:sp>
      <p:pic>
        <p:nvPicPr>
          <p:cNvPr id="4" name="Content Placeholder 3" descr="fruit.jpg"/>
          <p:cNvPicPr>
            <a:picLocks noGrp="1" noChangeAspect="1"/>
          </p:cNvPicPr>
          <p:nvPr>
            <p:ph idx="1"/>
          </p:nvPr>
        </p:nvPicPr>
        <p:blipFill>
          <a:blip r:embed="rId3"/>
          <a:stretch>
            <a:fillRect/>
          </a:stretch>
        </p:blipFill>
        <p:spPr>
          <a:xfrm>
            <a:off x="1600200" y="1676400"/>
            <a:ext cx="6248400" cy="4707129"/>
          </a:xfrm>
        </p:spPr>
      </p:pic>
    </p:spTree>
  </p:cSld>
  <p:clrMapOvr>
    <a:masterClrMapping/>
  </p:clrMapOvr>
  <p:transition spd="med">
    <p:sndAc>
      <p:stSnd>
        <p:snd r:embed="rId2" name="click.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9"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0" fill="hold"/>
                                        <p:tgtEl>
                                          <p:spTgt spid="4"/>
                                        </p:tgtEl>
                                        <p:attrNameLst>
                                          <p:attrName>ppt_w</p:attrName>
                                        </p:attrNameLst>
                                      </p:cBhvr>
                                      <p:tavLst>
                                        <p:tav tm="0" fmla="#ppt_w*sin(2.5*pi*$)">
                                          <p:val>
                                            <p:fltVal val="0"/>
                                          </p:val>
                                        </p:tav>
                                        <p:tav tm="100000">
                                          <p:val>
                                            <p:fltVal val="1"/>
                                          </p:val>
                                        </p:tav>
                                      </p:tavLst>
                                    </p:anim>
                                    <p:anim calcmode="lin" valueType="num">
                                      <p:cBhvr>
                                        <p:cTn id="14"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279</TotalTime>
  <Words>290</Words>
  <Application>Microsoft Office PowerPoint</Application>
  <PresentationFormat>On-screen Show (4:3)</PresentationFormat>
  <Paragraphs>40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Topic</vt:lpstr>
      <vt:lpstr>Slide 4</vt:lpstr>
      <vt:lpstr>Slide 5</vt:lpstr>
      <vt:lpstr>Slide 6</vt:lpstr>
      <vt:lpstr>Slide 7</vt:lpstr>
      <vt:lpstr>Slide 8</vt:lpstr>
      <vt:lpstr>Slide 9</vt:lpstr>
      <vt:lpstr>Thanks to all</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Teacher’s Identity</dc:title>
  <dc:creator>Apurba</dc:creator>
  <cp:lastModifiedBy>Apurba</cp:lastModifiedBy>
  <cp:revision>34</cp:revision>
  <dcterms:created xsi:type="dcterms:W3CDTF">2006-08-16T00:00:00Z</dcterms:created>
  <dcterms:modified xsi:type="dcterms:W3CDTF">2014-02-27T16:44:53Z</dcterms:modified>
</cp:coreProperties>
</file>